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8" r:id="rId2"/>
    <p:sldId id="377" r:id="rId3"/>
    <p:sldId id="378" r:id="rId4"/>
    <p:sldId id="379" r:id="rId5"/>
    <p:sldId id="380" r:id="rId6"/>
    <p:sldId id="381" r:id="rId7"/>
    <p:sldId id="260" r:id="rId8"/>
    <p:sldId id="261" r:id="rId9"/>
    <p:sldId id="262" r:id="rId10"/>
    <p:sldId id="263" r:id="rId11"/>
    <p:sldId id="264" r:id="rId12"/>
    <p:sldId id="265" r:id="rId13"/>
    <p:sldId id="267" r:id="rId14"/>
    <p:sldId id="266" r:id="rId15"/>
    <p:sldId id="282" r:id="rId16"/>
    <p:sldId id="283" r:id="rId17"/>
    <p:sldId id="28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10:43:51.207"/>
    </inkml:context>
    <inkml:brush xml:id="br0">
      <inkml:brushProperty name="width" value="0.05292" units="cm"/>
      <inkml:brushProperty name="height" value="0.05292" units="cm"/>
      <inkml:brushProperty name="color" value="#FF0000"/>
    </inkml:brush>
  </inkml:definitions>
  <iact:action type="add" startTime="18112">
    <iact:property name="dataType"/>
    <iact:actionData xml:id="d0">
      <inkml:trace xmlns:inkml="http://www.w3.org/2003/InkML" xml:id="stk0" contextRef="#ctx0" brushRef="#br0">11695 6335 0,'45'23'47,"87"-1"-38,-43-22-1,66 22 0,89 0 0,-23-22 0,89 22-2,-44-22 3,22 22 1,0-22-3,-44 0 0,-45 0 1,-44 0 1,-44 0-1,-23 0-1,-21 0 3,-1 0-3,-44 0 0,1 0 2,-1 0-2,0 0 19,0 0-1,0 0-20,0 0 2,1 0 2,-1 0 0,0 0-2,0 0 2,0 0-1,22 0-1,1 0 0,-1 0 2,0 0 0,1 0-1,21 0-1,23 0 3,-1 0-2,1 0 0,-1 0 1,-21 0-4,21 0 3,23 0 1,-44 0 2,21 0-5,-43-22 5,-1 22-6,-22 0 6,44-22-8,-43 22 7,-1-22-2,0 22-2,0 0 4,0 0-2,0 0 0,1-22 0,-1 22-2,22 0 4,-22-22-1,22 22-1,1 0-3,-1 0 6,22-45-3,-21 23 0,21 22-2,-21-22 1,21 0 1,-44 22 16</inkml:trace>
    </iact:actionData>
  </iact:action>
  <iact:action type="add" startTime="19585">
    <iact:property name="dataType"/>
    <iact:actionData xml:id="d1">
      <inkml:trace xmlns:inkml="http://www.w3.org/2003/InkML" xml:id="stk1" contextRef="#ctx0" brushRef="#br0">12914 6623 0,'66'0'79,"67"0"-69,66 0-4,1 0 2,110 0-1,-45 0 4,23 0 0,0 0-9,0 0 6,-66 0 0,-23 0 3,-88 0-4,22 0-1,-45 0 2,-43 0 3,21 0-3,-44 0 0,23 0-3,-23 0 3,0-22 2,22 22-1,-22 0-1,23-22-3,21 22 6,-44 0-7,22 0 7,1 0-5,-1 0 4,-22 0 7,0 0-12,1-22 139</inkml:trace>
    </iact:actionData>
  </iact:action>
  <iact:action type="add" startTime="24264">
    <iact:property name="dataType"/>
    <iact:actionData xml:id="d2">
      <inkml:trace xmlns:inkml="http://www.w3.org/2003/InkML" xml:id="stk2" contextRef="#ctx0" brushRef="#br0">12471 7532 0,'66'0'40,"89"0"-30,22 0-2,23 0-3,65 0 6,68 0-3,-23 0 1,66 0-2,45 0-2,-67 0 4,23 0-2,-23 0 3,-21 0 1,-45 0-6,-23 0 6,-65 0-6,-23 0 1,-22 0 3,0 0-2,-22 0 3,22 0-4,-22-23 2,-22 23 0,22-22-1,-45 22 2,1-22-1,44 22 0,-45 0 2,1 0-4,-1 0 5,-43 0-6,21 0 6,23 0-6,-23 0 3,23 0 0,-1 0 4,23 0-8,0 0 9,-23 0-8,45 0 1,0 0 2,22 0 0,0 0 0,-22 0 0,22 0 0,0 0 0,-44 0 2,22 0-4,-22 0 4,-23 0-2,1 0 0,-23 0-2,1 0 4,-23 0-2,-22 0 1,0 0-2,1 0 16,-1 0 0,22 0-10,0 0-8,23 22 7,-45-22-8,22 0 2,1 0 2,-23 0 0,0 0 0</inkml:trace>
    </iact:actionData>
  </iact:action>
  <iact:action type="add" startTime="25657">
    <iact:property name="dataType"/>
    <iact:actionData xml:id="d3">
      <inkml:trace xmlns:inkml="http://www.w3.org/2003/InkML" xml:id="stk3" contextRef="#ctx0" brushRef="#br0">12980 7509 0,'44'-22'63,"133"0"-56,89 0 6,22 22-7,44 0 0,-21 0 4,65 0-4,111 0 1,-66 0 2,66 0 0,-66 0-3,-66 0 3,21 0 1,-21 0-2,-90 0 0,-21 0-4,-22 0 5,-67 0-1,-22 0 0,-67 0-1,0 0 2,-21 0-1,-1 0 0,0 0 0,-22 0 1,23 0 0,21 0-2,-21 0-1,21 0 5,23 0 0,66 0 2,-45 0-7,-21 0 8,44 0-12,-45 0 6,1 0 0,0 0 0,-1 0 3,1 0-3,-1 0-3,45 0 6,-66 0-3,-1 0-1,1 0-1,-1 0 5,-22 0-3,1 0 0,-23 0 1,44 0-2,-21 0-1,21 0 1,1 0 6,-1 0-8,-22 0 6,1 0-8,-23 0 5,0 0 0,22 0 6,-22 0-4,0 0 58,1 0 3</inkml:trace>
    </iact:actionData>
  </iact:action>
  <iact:action type="add" startTime="27439">
    <iact:property name="dataType"/>
    <iact:actionData xml:id="d4">
      <inkml:trace xmlns:inkml="http://www.w3.org/2003/InkML" xml:id="stk4" contextRef="#ctx0" brushRef="#br0">22504 6867 0,'-22'22'57,"22"0"-50,44 67 1,-44-23 5,45 23-10,-23-22 10,22 65-8,-44-109 1,22 43 4,-22-44-4,0 0 2,0 0 9</inkml:trace>
    </iact:actionData>
  </iact:action>
  <iact:action type="add" startTime="27969">
    <iact:property name="dataType"/>
    <iact:actionData xml:id="d5">
      <inkml:trace xmlns:inkml="http://www.w3.org/2003/InkML" xml:id="stk5" contextRef="#ctx0" brushRef="#br0">22615 6823 0,'44'0'127,"-22"0"-116,1 0-5,43 44 0,-44 23 4,-22-45 2,22 22-8,-22 0 2,0 1 4,0-1-2,0 0 0,0 1-2,0-23 2,-22-22 2,0 22-4,0 0 133,44 0-134,-22 0 6,22-22-6,23 22 4,-45 1-2,22-23 1,0 22 0,22-22 3,-22 22 5</inkml:trace>
    </iact:actionData>
  </iact:action>
  <iact:action type="add" startTime="28736">
    <iact:property name="dataType"/>
    <iact:actionData xml:id="d6">
      <inkml:trace xmlns:inkml="http://www.w3.org/2003/InkML" xml:id="stk6" contextRef="#ctx0" brushRef="#br0">23080 6934 0,'0'44'42,"0"0"-34,22 45 0,0-23 0,-22-21-3,0 21 6,0-44-6,23 45 6,-23-112 83,-23-43-86,-21-1 0,44 23-1,0-1 1,0 45 0,0 0 64,22 22-64,23 22 0,-1 22 2,-22-22 1,22 23-4,-22 21 2,1-44-3,-23 23-1,22-23 3,0 22 3,-22-88 93,0-45-96,0 23 1,22 21-5,0 23 4,-22 0 8,22 22 24,1 0-29,21 22-3,-44 0-2,44 23 1,-22-1 4,-22 0-6,0-21 3,22-1 1,1 0-2,-23 0 1,0 0 0,0 0 0</inkml:trace>
    </iact:actionData>
  </iact:action>
  <iact:action type="add" startTime="29673">
    <iact:property name="dataType"/>
    <iact:actionData xml:id="d7">
      <inkml:trace xmlns:inkml="http://www.w3.org/2003/InkML" xml:id="stk7" contextRef="#ctx0" brushRef="#br0">24010 6978 0,'0'-22'9,"-22"22"-3,0 0 1,-44 0 1,21 22 0,-21 22 0,22 0 0,-1 23 0,23-23 0,22-22 3,44-66 89,-21 22-90,21 0 1,-22 22 58,22 0-61,-21 22 0,-1 44-1,22 23 3,-22 0-2,-22 21 0,22 1 0,-22-22 0,0 44-2,0-67 5,0 23-3,0-45-3,0-22 4,0 0 3,-66-66 50,22-45-54,-23-44-3,45 67 3,0-23 0,0 45 3,22-45-6,0 23 3,0 0 0,0-1 3,0 1-6,0 21 7,44 1-8,-22-22 4,22 21 1</inkml:trace>
    </iact:actionData>
  </iact:action>
  <iact:action type="add" startTime="30435">
    <iact:property name="dataType"/>
    <iact:actionData xml:id="d8">
      <inkml:trace xmlns:inkml="http://www.w3.org/2003/InkML" xml:id="stk8" contextRef="#ctx0" brushRef="#br0">24254 7066 0,'0'0'3,"67"23"2,-1 21 0,0-22 3,-21 22 3,21-21-7,-22-1 7,-44 0-3,23-22 0,-1 22 16</inkml:trace>
    </iact:actionData>
  </iact:action>
  <iact:action type="add" startTime="30721">
    <iact:property name="dataType"/>
    <iact:actionData xml:id="d9">
      <inkml:trace xmlns:inkml="http://www.w3.org/2003/InkML" xml:id="stk9" contextRef="#ctx0" brushRef="#br0">24586 7022 0,'-22'0'15,"22"67"8,0-23-15,-22 0 3,0 45-5,22-67 4,-22 22-5,22-22 7,0 1 0,-22-23-4</inkml:trace>
    </iact:actionData>
  </iact:action>
  <iact:action type="add" startTime="31137">
    <iact:property name="dataType"/>
    <iact:actionData xml:id="d10">
      <inkml:trace xmlns:inkml="http://www.w3.org/2003/InkML" xml:id="stk10" contextRef="#ctx0" brushRef="#br0">25207 7465 0</inkml:trace>
    </iact:actionData>
  </iact:action>
  <iact:action type="add" startTime="31471">
    <iact:property name="dataType"/>
    <iact:actionData xml:id="d11">
      <inkml:trace xmlns:inkml="http://www.w3.org/2003/InkML" xml:id="stk11" contextRef="#ctx0" brushRef="#br0">25472 7022 0,'0'22'49,"0"45"-42,0-1 3,0 1-4,0-1 4,0 1-2,0 21 0,0-44 1,0 1-2,0-1 3,0 0 6,0-88 64,0-67-75</inkml:trace>
    </iact:actionData>
  </iact:action>
  <iact:action type="add" startTime="31825">
    <iact:property name="dataType"/>
    <iact:actionData xml:id="d12">
      <inkml:trace xmlns:inkml="http://www.w3.org/2003/InkML" xml:id="stk12" contextRef="#ctx0" brushRef="#br0">25450 6823 0,'22'-44'15,"0"44"0,1 0-6,-1 0-2,0 0 8,22 22 2,-44 44-2,22-22-7,-22 23 2,0-1-2,0 1 0,0-1 1,0-21-4,0-1 6,-22-22-4,0-22 51,22 44-10,0 1-40,22 21 0,0-44-3,-22 0 3,22 0 0,1 1 1</inkml:trace>
    </iact:actionData>
  </iact:action>
  <iact:action type="add" startTime="32473">
    <iact:property name="dataType"/>
    <iact:actionData xml:id="d13">
      <inkml:trace xmlns:inkml="http://www.w3.org/2003/InkML" xml:id="stk13" contextRef="#ctx0" brushRef="#br0">25982 7022 0,'-22'22'33,"22"23"-17,-23 21-11,23-22 3,0 1 3,-22-1-5,22 0 2,0-22-1,0 45 1,0-45 8,22 0 4,1 0-17,21-22 15,-22 0-11,22 0 4,1 0-3,-1-22-3,45-22 3,-45 0 0,0-1 1,23-43 1,-67 43-2,22 1 0,-22 22-3,0-22 6,0 21-3,0 68 109,0 21-109,0-21 0,22 21 1,-22-44-2,22 0 2,-22 23-2,22-45 0,-22 22 29,44-22-22,23-22-6,-23-1 4,45-65-6,-23 21 4,23-21-4,-45 43 4,-22 23-7,0-22 11,-22 22-4,0 0 8,0 44 55,0 44-68,0-21 7,0-1-8,0 0 4,23 1-1,-23-23 2,22 22-1,0-22 33,0-22 6</inkml:trace>
    </iact:actionData>
  </iact:action>
  <iact:action type="add" startTime="33585">
    <iact:property name="dataType"/>
    <iact:actionData xml:id="d14">
      <inkml:trace xmlns:inkml="http://www.w3.org/2003/InkML" xml:id="stk14" contextRef="#ctx0" brushRef="#br0">27887 6934 0,'0'0'4,"44"0"9,-44 22-8,22 44 3,0-22 0,0 23 4,-22-1-8,23-21 4,-1-1 0,-22 0 3,0-22-3,0 23 0,0-23 16,0-155 37,-45 22-48,23-22-7,0 23 0,0-1 1,22 22 4,0 23-3,0 44 0,0-23 6,22 45 34,0 0-40,-22 22-1,45 1 0,-23 21 2,-22 22 0,0-21-2,22-1 0,-22 0 3,0-22-4,0 23 4,0-23 6,0 22 50,0 0-58,0-21-1,66 21-1,-21 22 5,-23-43-2,22-1-5,-22 22 4,0-44 0,0 0 75,1-22-78,-23-67 6,22-44-6,0 0 6,0-22-6,0 67 7,0-23-8,-22 45 7,22-1-6,-22 45 51,23 22-43,-1 133-10,0-22 10,0 22-6,0-23 3,0-21-5,-22-1 1,23 1 1,-1-22 1,-22-45 0,0 44 0,0-44 0,0 0 16,22 1 3,0-23-6,0 0-13,45-23 0,-1-21 4,-22-22-8,23-1 9,-23-21-10,0 43 10,-21 23 4,-23 44 49,22 23-58,0-23 3,-22 44-6,22-21 3,-22-23 3,22 0-6,-22 0 5,22 0 0,-22-88 93,0-23-94,-44-22-5,0 45 7,22-23-6,22 23 5,0-1-3,-23 23 1</inkml:trace>
    </iact:actionData>
  </iact:action>
  <iact:action type="add" startTime="38113">
    <iact:property name="dataType"/>
    <iact:actionData xml:id="d15">
      <inkml:trace xmlns:inkml="http://www.w3.org/2003/InkML" xml:id="stk15" contextRef="#ctx0" brushRef="#br0">22438 6668 0,'22'0'41,"0"0"-19,22-22-6,-21 22-6,-1 0-5,22 0 6,-22 0-6,0 0 7,0 0-8,1 0 14,-1-23-7,-22 1 40,22 0-43,-22 0 11,0 0-6,0 0-5,-22 22 1,0-22-2,22-1 1,-23 23 0,1 0 27,0 0-28,0 0 4,-44 0-8,43 0 11,-43 0-12,44 23 6,-22 21 0,21 0 7,1-22-5,22 0-4,-44 1 4,44-1-2,0 0 7,0 0-6,0 0 25,22-22-26,0 22 13,0-22-4,1 0-10,-1 0 1,0 0 0,0 0 0,0 0 1,22 0-2,-21 0 0,21-22 4,-22 0-4,0 0 0,22-22 3,-44-1-3,23 23 2,-23 0-3,22 22 2,-22-22 27,0 0 10,0 0-37,-22-1 9,-23 1-2</inkml:trace>
    </iact:actionData>
  </iact:action>
  <iact:action type="add" startTime="39537">
    <iact:property name="dataType"/>
    <iact:actionData xml:id="d16">
      <inkml:trace xmlns:inkml="http://www.w3.org/2003/InkML" xml:id="stk16" contextRef="#ctx0" brushRef="#br0">25472 6646 0,'22'0'34,"23"0"-14,-23 0-12,0 0 8,0 0-7,0 22 6,0-22-1,1 0-12,-1 0 15,0 0-10,0 0 17,0 0 3,-22-22-5,0-1-4,0 1-13,-22 0 6,0 22 2,22-22-2,-44 22-1,-1-22-7,23 22 5,0 0 0,0 0-1,-22 0 3,21 0-4,-21 0 3,22 0 7,0 0 0,0 22 40,22 0-40,0 22-4,0-21-6,0-1 5,22 44-8,22-44 5,-22 23 4,0-1-3,1-44-4,-1 22 1,0 0 2,0-22 2,0 22-4,22-22 18,-21 0-8,21 0 3,-22-44-5,-22 0-7,0 22 2,0-23-2,0 23 1,0-22 0,0 22 2,0 0 5,0-1 1,-22 23 0,22-22-7</inkml:trace>
    </iact:actionData>
  </iact:action>
  <iact:action type="add" startTime="40825">
    <iact:property name="dataType"/>
    <iact:actionData xml:id="d17">
      <inkml:trace xmlns:inkml="http://www.w3.org/2003/InkML" xml:id="stk17" contextRef="#ctx0" brushRef="#br0">27864 6646 0,'0'0'2,"45"0"2,-1 0 3,23 0 2,-23 0-1,0 0 0,0 0 0,1 0 1,-23-23-2,0 23 17,-22-22 0,0 0 8,0 0-21,-22 22-1,0-22-7,0 22 11,-23-22-12,1 0 7,0 22 1,-1 0-2,1 0 0,0-23 0,22 23-3,-1 0 5,1 0-2,0 0 17,0 0-12,22 23-3,0-1-4,0 22 4,0 0-3,0-22 2,0 1-2,22-1 0,-22 0 2,22 0 2,23 22 1,-1-21 12,-22-23-8,0 0 0,23 0-5,-1 0-6,-22 0 3,0 0 2,22 0-4,-44-23 2,23 23 0,-23-22 1,0 0-2,0-22 0,0-1 2,0 23 1,0-44-4,0 44 2,-23 0 0,1 22 0,22-23 3,-22 23 3,0 0-7,0 0 1</inkml:trace>
    </iact:actionData>
  </iact:action>
  <iact:action type="add" startTime="53072">
    <iact:property name="dataType"/>
    <iact:actionData xml:id="d18">
      <inkml:trace xmlns:inkml="http://www.w3.org/2003/InkML" xml:id="stk18" contextRef="#ctx0" brushRef="#br0">3677 9547 0,'22'0'40,"0"0"-24,23 0-10,-23 0 3,22 0 0,45 0-1,66 0-1,0 0 2,22 0-2,22 23 4,45-1-6,0 44 3,-45-44 3,23 0-6,21-22 6,-66 23-6,23-23 6,-23 0-3,0 22-3,0 0 3,-22-22 0,-22 0 3,-44 0-1,-23 22-6,1-22 9,-23 0-9,0 0 8,-21 0-8,-1 0 5,0 0-1,0 0 0,22 0-1,1 0 8,-23 0-5,0 0-5,0-22 3,0 22 0,22 0 0,-21-22 10,-1 22-11,0 0 1,22-22 3,-22 22-5,23 0 4,-1-23-6,0 23 3,1 0 3,21-22 1,-22 22-6,23-22 7,-1 22-8,-21 0 5,-1 0-3,22 0 3,1 0-1,-23 0-1,22 0 2,-43 0 0,21 0-2,0 0 2,0 0-2,23 0 2,-23 0-1,1 0 0,21 0 0,0 0-2,-21 0 2,21 0 2,1 0 0,-1 0-5,1 0 6,-23 0-6,22 0 2,-21 0 2,-1 0 0,44 0-1,-21 0-1,-1 0 1,89 0 0,-66 0 0,44 0-1,-44 0 2,21 0-2,-21 0 2,-23 0-1,1 0 1,-23 0-1,23 0 0,-23 0-2,0 0 3,0 0-2,23 0 3,-23 0-3,23 0 3,-23 0-6,0 0 9,23 0-10,-23-22 6,0 22 0,-22 0-2,23-22 2,-1 22-1,-22 0-2,0 0 4,23 0-4,-23 0 2,0-22 1,0 22-1</inkml:trace>
    </iact:actionData>
  </iact:action>
  <iact:action type="add" startTime="57545">
    <iact:property name="dataType"/>
    <iact:actionData xml:id="d19">
      <inkml:trace xmlns:inkml="http://www.w3.org/2003/InkML" xml:id="stk19" contextRef="#ctx0" brushRef="#br0">22438 6690 0,'0'-22'54,"22"22"-14,0 0-32,0 0 8,23-22 0,-23 22 2,0-23-1,0 23 261,0 0-263,0-22 4</inkml:trace>
    </iact:actionData>
  </iact:action>
  <iact:action type="add" startTime="58847">
    <iact:property name="dataType"/>
    <iact:actionData xml:id="d20">
      <inkml:trace xmlns:inkml="http://www.w3.org/2003/InkML" xml:id="stk20" contextRef="#ctx0" brushRef="#br0">22681 6491 0,'0'-23'131,"-22"23"-93,0 0-22,0 0-7,0 0 5,0 0 10,0 0 3,-1 0-19,1 0 5,0 0-2,-22 0 2,22 0 11,0 0 8,-1 0-7,1 0-2,0 0-5,0 0 4,0 0 20,0 23-28,22-1 11,-23 0 6,23 0-15,0 0 0,0 0 2,0 0-1,0 1 4,0-1 4,0 0-10,23-22 25,-23 22-8,22-22-15,0 0 6,0 0-15,0 0 3,23 0 11,-23 0-6,0 0-8,0 0 7,0 0-2,0 0-2,0 0-3,23 0 8,-23 0 0,0 0 0,0 0-8,0 0 8,0 0-1,23 0 2,-23 0 8,0 0-8,0 0 0,0-22-4,1 0 9</inkml:trace>
    </iact:actionData>
  </iact:action>
  <iact:action type="add" startTime="100825">
    <iact:property name="dataType"/>
    <iact:actionData xml:id="d21">
      <inkml:trace xmlns:inkml="http://www.w3.org/2003/InkML" xml:id="stk21" contextRef="#ctx0" brushRef="#br0">28595 13623 0,'0'22'93,"0"1"-84,-44-23-2,-22 0 1,-1 22 1,-21-22 3,-23 0-8,-44 0 4,-22 0 1,22 0-2,-23 0 2,1 0 0,44 0-1,-22 0 0,0 0-3,0 0 6,44 0-4,-44 0 1,45 0 0,21 0-1,-44 22 1,67 0 0,-45-22 2,0 22-2,23 0 1,-45-22-2,22 22 2,-22 1-3,-22-23 5,44 22-5,-22 0 5,23 0-8,-1-22 5,-22 0 0,0 0 2,22 0-4,-22 0 2,45 0 2,-1 0-2,-22 0-1,-21 0 0,43 0 2,0 0-2,1 0 1,-1 0 2,1 0-2,21 0-2,-44 0 4,45 0-2,-45 0 1,23 0-2,-45 0-1,44 0 4,23 0 0,-23 0-4,-22 0 5,1 0-6,-46-22 1,46 0 4,-45 0 1,0-1-6,-23 1 3,46 0-2,-46 22 2,1 0 0,0 0 0,0 0 1,-23 0-1,-21 0 0,88 0 0,-44 0 0,0 0 0,22 0 1,-23 0-2,23 0 2,-22 0-3,-22 0 7,22 0-7,22 0 4,-1 0-7,24 0 11,-23 0-12,0 0 12,44 0-12,-44 0 6,0 0 0,22 0 0,-22 0 0,0 0 3,44 0-6,-44 0 6,44 0-3,-44 0 0,0 0-3,44 0 6,-22 0-6,23 0 4,21 0 1,0 0-2,-21 0 1,-1 0-2,22 0 3,1 0-7,-45 0 6,66 0 1,-43-22 1,43 22-9,-21 0 6,-23 0 0,-22 0 3,22 0-3,0 0 0,-21 0-3,21 0 6,-22 0-6,22 0 2,-22 0 2,0 0-1,-22 0 1,0 0-2,22 0 2,-22 0-2,-22 0 1,22 0-1,0 0 5,22 0-6,-22 0 1,-22 0 1,22 0 5,-22 0-8,-1 0 3,23 0 0,23 0-2,-1 0 4,-22 0-2,44 0 0,0 0 0,-44 0-2,66 0 4,-43 0-4,21 0 2,44 0 2,-21 0-2,-1 0-1,-22 0 0,23 0 2,21 0-1,1-22 1,-1 22-2,-21 0 3,-1 0-5,-21 0 3,43 0 1,-22 0 2,1 0-8,21 0 11,-21 0-12,-1 0 9,23 0-3,-23 0 0,-22 0 0,23 0-3,-23 0 4,22 0-1,-43 0 2,21 0-4,22 0 4,-44 0-2,23 0 0,-1 0-2,44 0 5,1 0-4,0 0 3,-1 0-4,1 0 4,-1 0-4,1 0 5,-23 0-6,-22 0 6,23 0-6,-1 0 3,1 0 0,21 0-1,1 0 2,-1 0-1,1 0-2,-23 0 2,23 0 0,-45 0 2,22 0-4,1 0 4,21 0-2,-21 0-2,-1 0 2,1 0 2,21 0-1,-22 0-2,23 0 3,-23 0-6,-43 0 4,21 0 2,22 0 1,-66 0-8,67 0 5,-45 0 2,22 0-1,22 0-4,1 0 5,-1 0-4,23 0 4,-23 0-2,23 0-2,-1 0 2,1 0 0,21 0 0,1 0 0,22 0 2,0 0 6,0 0 431,-23 0-420,23 0-12,-22 0-2,22 0-2,0 0-6,-1 0 3,1 0 8,0 0 27,0 0-6,22-22 462,0 0-484,-22 22-9,22-23 2,0 1 11,0 0-14,0 0 5,0 0-5,0 0 7,-22-1-7,22 1 6,-22 0-5,22 0 5,0 0-7,0 0 5,-23 0-3,23-1 4,0-21-2,0 22 7,-22 0-6,22 0 0,-22-1 7,22 1 9,0-22-1,0 22-10,0 0-5,0 0-2,0-1 1,0 1-1,0 0 1,0 0 1,0 0-2,-22 0 6,22 0-11,0-1 7,0 1 0,0 0-2,0 0 0,0 0 2,0 0 8,0-1-9,0 1 7,0 0 4,22 22-6,0-22-3,-22 0-4,22 22 2,1 0 17,21-22-15,-22 22-5,22 0 6,1 0 0,-1 0-9,0 0 9,45-22-3,-45 22 0,45-23-3,-1 23 6,1 0-6,44 0 4,-45 0-2,1 0 4,0 0-6,-1 0 3,67 0 0,-44 0 3,22 0-6,-44 0 6,-1 0-6,1 0 6,-1 0-1,23 0-7,-22 0 10,-1 0-10,-21 0 5,21 0 0,23 0 7,22 0-13,-22 0 5,-1 0 5,1 0-8,-22 0 4,22 0 0,-23 0 3,1 0-3,21 0-3,1 0 3,44 0 3,22 0-3,-44 0-3,45 0 3,-1 0 4,-22 0-8,22-22 4,-44 0-1,44 0 2,0 22-2,0-22 6,1 0-9,21 0 9,-22-1-9,23 23 4,-45 0 0,22 0-1,0 0 1,-22 0 1,-22 0-1,0-22 0,22 0 0,-44 22 1,22-22 0,22 0-2,-45 0 2,-21 22-2,66 0 2,-22 0-2,44 0 3,-44 0-7,44 0 8,0 0-5,1 0 5,-1 0-5,22 0 1,-22 0 1,0 0 0,1 0 1,-1 0-1,0 0-1,0 0 2,0 0-1,23 0 0,-1 0 0,-22 0-1,1 0 2,65 0 0,1 0-1,44 0 0,-22 0 0,44 0-2,0 0 5,-22 0-4,-22 0-1,21 0 2,24 0 0,-1 0 2,-22 0-3,-23 0 2,23 0-3,-22 0 2,0 0 0,-45 0 2,1 0-2,-23 0-1,1 0 0,-23 0 0,22 0 3,0 0-3,-43 0 2,21 0-1,0 0 0,0 0 0,-44 0 1,22 0-1,22 0-2,-44 0 2,0 0 2,44 0-4,0 0 4,45 0-4,-23 0 2,1 0 5,43 0-8,1 0 6,-45 0-6,-22 0 3,23 0 0,-45 0-2,44 0 2,23 0 2,-45 0-2,22 0 0,1 0-2,21 0 2,-22 0 2,1 0-3,-23 0-1,-22 0 5,0 0-3,-44 0 0,22 0-2,-45 0 4,1 0-4,-23 0 4,1 0 0,-45 0-6,22 0 5,1 0 1,-1 0-5,0 0 3,0 0 0,-21 0 0,21 0 0,0 0 3,1 0-6,-1 0 6,0 0-3,0 0 0,1 0-3,-1 0 3,-22 0 3,0 0-6,0 0 3,1 0 9,-1 0-10,0 0 1,22 0 0,-22 0 12,1 0-16,21 0 13,-22 0 25,0 0-37,0 22 13,0-22-12,23 22 2,-23 0 0,22 0 0,-22-22 0,0 0 0,1 22-1,-1-22 5,0 0-5,0 23 25,0-1-22,22 0 11,-21 0 10,-23 0-22,0 0 7,0 23-8,22-23 0,-22 0 0,22 44-2,-22-44 3,0 23-1,22-1 3,0 0-4,-22-21 2,0-1-4,0 0 7,0 0-6,0 0 5,0 22-8,22 1 5,-22-23 9,0 22-10,23-22 1,-23 0 0,0 1 9,0-1-11,0 0 3,0 0 8,0 0-10,22 0 3,-22 1-2,0-1 1,0 0-2,0 0 2,0 22 4,0-22-5,0 1 4,0-1-8,0 0 12,0 0 2,0 0 14,0 0 74,-22 1-93,-1-23 19,23 22-15,-22-22 9</inkml:trace>
    </iact:actionData>
  </iact:action>
  <iact:action type="add" startTime="107464">
    <iact:property name="dataType"/>
    <iact:actionData xml:id="d22">
      <inkml:trace xmlns:inkml="http://www.w3.org/2003/InkML" xml:id="stk22" contextRef="#ctx0" brushRef="#br0">29193 12892 0,'0'0'1,"-44"-22"4,-22 0 4,-23-22-1,0-1 0,-21 1 0,-23 0 0,22 22 1,-22-23 0,-22 45-3,67-22 2,-23 0 3,44 0-6,1 22 3,-23-22 4,23 22-3,-45 0-6,0 0 10,-22 0-7,1 0 4,-1 0-4,22 0 2,22 0 0,1 0-3,21 0 3,-21 0 0,21 0 0,1 0 0,-1 0 0,1 0 2,-23 0-4,-21 0 2,43 0 2,-22 0-2,1 0 1,21 0-4,-43 44 4,-1-22-2,22 22 1,-21-21 0,43 21 5,-44 0-7,45-22 4,0-22-7,-1 0 5,23 0 0,22 22 3,-23-22-7,23 23 5,0-23-1,0 0 0,-22 22 0,21-22 0,-21 0 0,0 22 1,22-22-1,0 22-2,-23-22 4,23 22-2,-22-22-2,-1 0 4,1 22-3,22-22 9,0 0 10,0 0-15,-23 23 0,23-1-3,0-22 1,0 22 0,0 0-3,0-22 5,0 22-5,-1-22 2,23 22 0,-22 0 1,22 1-1,-22-1 6,22 22-4,0-22-2,0 0 1,0 23-4,0 21 6,0-44-6,44 23 3,-21 21 1,43-22-3,-44-22 2,22 45 0,1-45 0,-23 0 1,22 0-2,0 23 2,1-45-1,-1 22 0,23-22-1,21 22 3,45 0-3,22-22 0,22 22 3,23-22-2,-23 0-2,44 0 4,-44 0-2,23 0 0,-23 0 1,0 0-2,0 0 2,1 0-3,-23 0 2,-22 0 0,-1 0 0,-21 0 3,22 0 0,-22 0-9,-23 0 12,23 0-12,-44 0 6,-23-22 1,22 0 0,1 22-3,21-44 2,-21 22 3,21-1-6,-21 23 6,-1-44-6,1 0 6,21 22-1,-43-23-3,-1 23-3,22-22 9,-21 0-5,-23-1-5,22 23 10,-22 0-5,1 0-1,-23-23-3,22 23 4,0-22 5,22 0 4,-44-1-15,0 1 8,22 44-1,0-44-3,-22 22 1,0 0 3,23-1 5,-23 1 20,0 0-31</inkml:trace>
    </iact:actionData>
  </iact:action>
  <iact:action type="add" startTime="125879">
    <iact:property name="dataType"/>
    <iact:actionData xml:id="d23">
      <inkml:trace xmlns:inkml="http://www.w3.org/2003/InkML" xml:id="stk23" contextRef="#ctx0" brushRef="#br0">25561 13468 0,'22'0'64,"89"0"-57,44 0 3,111 0-3,-1 22 1,46-22 2,21 0-4,-44 0 2,-22 0 0,-23 0 8,23 0-15,-67 0 6,-22 0 1,-21 0 3,-90 0-4,0 0 0,-43 0 10,-46 0 71,-87 0-81</inkml:trace>
    </iact:actionData>
  </iact:action>
  <iact:action type="add" startTime="126457">
    <iact:property name="dataType"/>
    <iact:actionData xml:id="d24">
      <inkml:trace xmlns:inkml="http://www.w3.org/2003/InkML" xml:id="stk24" contextRef="#ctx0" brushRef="#br0">25915 13712 0,'45'0'30,"-1"22"-19,44 0-2,68 0-5,-1 0 6,22 1-4,22-1 7,67 0-6,0-22-3,-23 0 4,-21 0 0,-45 0 0,22 0 3,-88 0-6,-22 0 5,-23 0-1,-22 0-4,-21 0 3,-1 0 8</inkml:trace>
    </iact:actionData>
  </iact:action>
  <iact:action type="add" startTime="168903">
    <iact:property name="dataType"/>
    <iact:actionData xml:id="d25">
      <inkml:trace xmlns:inkml="http://www.w3.org/2003/InkML" xml:id="stk25" contextRef="#ctx0" brushRef="#br0">31519 17322 0,'0'45'52,"-66"-45"-39,66 22-5,-22 0 0,-23-22 0,23 0-1,0 0 2,-45 22-2,23-22 1,-44 22 3,21-22-3,-44 23 0,23-23-3,-67 0 4,22 0-2,-22 0 5,-22 0-8,-23 0 4,-21 0 0,21 0 5,-43 0-8,21 0 4,1 0-4,-1 0 3,1 0 3,-1 0-3,-21 0-3,-45 0 5,22 0-4,-22 0 5,0 0-3,22 0 0,-44 0 0,66 0-3,1 0 6,-23 0-3,22 0 0,-21 0 0,21 0 0,0 0 0,1 0 1,21 0-2,1 0 2,-1 0-5,-21 0 9,65 0-10,1 22 10,0-22-10,-45 22 6,90 0-2,-68-22 1,23 0 0,66 0 1,1 0 1,-46 0-2,24 0-3,-1 0 3,-22 0 0,-23 0 3,1 22-3,22-22-2,-22 0 4,22 0-2,-44 0-3,-1 0 3,45 0 4,-44 0-8,-23 0 9,1 0-10,-1 0 10,1 0-7,-23 0-1,23 0 3,-1 0 1,-44 0-2,45 0 4,-1 0-6,1 0 3,-1 0 0,1 0 3,-45 0-6,23 0 6,-1 22-3,-22 23-3,67-1 3,-67-22 0,0 0 0,23-22 0,-1 0 4,67 0-8,-45 0 5,1 0 1,21 0 0,1 0-7,22 0 11,0 0-12,22 0 6,-23 0 0,23 0 1,22 0-1,-44 0-1,22 0 1,-22 0 0,0 0 0,-45 0 0,23 0 0,0 0 0,-45 0 26,-509 0-32,487 0 2,0 0 5,23 0-2,-45 0 2,0 0 1,44 0-5,23 0 3,-1 0 0,45 0 4,0 0-8,22 0 8,22 0-8,-22 0 4,0 0 0,22 0-1,-22 0 2,-22 0 0,21 0 0,-43 0-3,22 0 4,0 0-2,-45 0 0,45 0 0,-22 0 0,-1 0 0,-21 0 0,22 0-1,21 0 0,1 0 1,66 0 0,-22 0 2,23-22-4,65 0 4,1 0-4,-44-23 2,-112-21-1,134 22 4,-89-45-5,22 23 1,0-23 2,-22 0-1,44 67 1,-22-44-1,-22 44 0,67-1 0,21 1 1,1 0-1,44 22 253,44 0-211,0 0-44</inkml:trace>
    </iact:actionData>
  </iact:action>
  <iact:action type="add" startTime="177304">
    <iact:property name="dataType"/>
    <iact:actionData xml:id="d26">
      <inkml:trace xmlns:inkml="http://www.w3.org/2003/InkML" xml:id="stk26" contextRef="#ctx0" brushRef="#br0">29681 11054 0,'-22'0'24,"22"-22"39,0-23-55,22 1 0,0-23 3,0 1-2,22 0-5,-22 43 5,23-43 2,-1 22-7,-22-1 8,23 23-4,-23-22 0,0 44 0,-22-22-1,44 22 143,-22 0-141,23 0-1,21 44 1,23 0-2,21 1 0,23 21 3,0-66-1,-22 0-3,0 22 0,-67 0 2,-22-22 5,0 0-8,0 0 2,1 0 208,-1 0-204,22 0-3,22 0-3,1-44 6,44-44-6,-1 21 7,45-44-4,-44 23 1,-22-1-2,-1 23 1,-43 21-4,-23 23 5</inkml:trace>
    </iact:actionData>
  </iact:action>
  <iact:action type="add" startTime="178656">
    <iact:property name="dataType"/>
    <iact:actionData xml:id="d27">
      <inkml:trace xmlns:inkml="http://www.w3.org/2003/InkML" xml:id="stk27" contextRef="#ctx0" brushRef="#br0">29725 10035 0,'22'66'48,"0"-22"-41,-22 1 7,0-1-10,22 23 5,-22-23-1,0 0 0,0-22-3,23 23 3,-1-1 3,-22-22-3,22 0 1,0 0 3</inkml:trace>
    </iact:actionData>
  </iact:action>
  <iact:action type="add" startTime="179090">
    <iact:property name="dataType"/>
    <iact:actionData xml:id="d28">
      <inkml:trace xmlns:inkml="http://www.w3.org/2003/InkML" xml:id="stk28" contextRef="#ctx0" brushRef="#br0">30057 10013 0,'0'66'31,"0"23"-22,0 21-4,0 23 6,0-22-6,45 0 6,-45-23-6,0-21 3,0-23 1,0-22-2,0 0 1,0-110 64</inkml:trace>
    </iact:actionData>
  </iact:action>
  <iact:action type="add" startTime="179600">
    <iact:property name="dataType"/>
    <iact:actionData xml:id="d29">
      <inkml:trace xmlns:inkml="http://www.w3.org/2003/InkML" xml:id="stk29" contextRef="#ctx0" brushRef="#br0">29814 9747 0,'0'0'2,"-23"22"13,23 0-5,0 0-3,0 23-2,0-1 3,0 22 5,0-44-7,23 1-1,-1 21 11,0-44-8,0 0 19,22 0-19,-21 0-3,-1 0 3,22 0 1,0 0-2,-22-44 4,45-1-4,-67 23-1,22-22 2,22 0 3,-44-1-6,0 1 3,0 0 4,0-1-5,0 23 6,0 0-2,-22 0-6,0 22 26,0 0-22,0 0-2,-23 0 2,1 0-1,0 66 3,-45-21-6,67-1 3,-22-22 0,44 0 9,-22-22 25</inkml:trace>
    </iact:actionData>
  </iact:action>
  <iact:action type="add" startTime="181159">
    <iact:property name="dataType"/>
    <iact:actionData xml:id="d30">
      <inkml:trace xmlns:inkml="http://www.w3.org/2003/InkML" xml:id="stk30" contextRef="#ctx0" brushRef="#br0">29659 11054 0,'22'-22'403,"0"22"-397,0 0 5,22 0-4,-22 0 7,23 0-7,-23 0 1,22 0 0,-22 22 3,1 0-1,-1 0-7,22 22 11,-22 23-12,-22-23 6,0 22 0,0 1 3,0-1-6,0-21 6,-44 21-6,22-44 11,0-22 51,-1 0-59,23-22 2,0 0-7,0 0 8,0 0-7,0 0 9,0-1-1,23 23 21,-1 0-26,0 23 2,44 21-1,-66-22 0,22 22 1,1 1-1,-23-23-2,0 0 4,0 44-2,0-21 0,0 21 1,0-22-2,0 23 3,-23-45-4,1 0 0,-22 0 2,0 0 0,22-22 13,-1 0-18,1 0 5,-22 0 10,22 0-12,-23-22 4,23 0-4,-22-22 5,22 22-6,-22-45 6,21 1-6,23-45 3</inkml:trace>
    </iact:actionData>
  </iact:action>
  <iact:action type="add" startTime="182329">
    <iact:property name="dataType"/>
    <iact:actionData xml:id="d31">
      <inkml:trace xmlns:inkml="http://www.w3.org/2003/InkML" xml:id="stk31" contextRef="#ctx0" brushRef="#br0">29747 11120 0,'0'0'5,"-44"0"-2,0 0 4,-23 67 0,45-67 1,-22 44 1,-23-22-2,23 44 3,0-21-4,21 66 2,1-23 0,22 67 1,0-66-2,0 44 0,0-67 2,0 1 0,0-1-1,45 1 0,-1-23-1,-22 44 1,0-88 1,0 23-1,1-1 0,21-22-1,0 0 2,23 0-1,-1 0 1,23-45 0,21 1-4,-21-44 6,66-23-3,-66 0 1,-23 0-2,1-22-2,-45 23 6,0 21-6,0 23 6,-22-23-6,0 22 3,0-43 2,-44 65-2,-23-43 0,-21-1 1,43 23-1,-110-23-3,67 67 6,-1 0-3,-44 22-3,0 0 5,-44 0-2,66 0 0,23 66 0,21 23 1,1-23-4,66 1 6,-22-1-3,22 45-3</inkml:trace>
    </iact:actionData>
  </iact:action>
  <iact:action type="add" startTime="183289">
    <iact:property name="dataType"/>
    <iact:actionData xml:id="d32">
      <inkml:trace xmlns:inkml="http://www.w3.org/2003/InkML" xml:id="stk32" contextRef="#ctx0" brushRef="#br0">31076 11142 0,'0'-22'40,"22"44"-34,23 23 4,-23 43-3,22-44 1,-22 1 3,-22-1-6,0 0 4,0 23 2,0-23-6,0 0 10,0-21 1,-22-23 79,22-45-78,22 1-9,22 0 0,1 22 1,-23-23-2,0 45 0,-22-22 2,22 0 0,0 22 2,-22-22 43,0-23-40</inkml:trace>
    </iact:actionData>
  </iact:action>
  <iact:action type="add" startTime="183872">
    <iact:property name="dataType"/>
    <iact:actionData xml:id="d33">
      <inkml:trace xmlns:inkml="http://www.w3.org/2003/InkML" xml:id="stk33" contextRef="#ctx0" brushRef="#br0">30722 11032 0,'0'0'0,"-22"44"7,22 22 1,-23 23-1,23-23 2,0 23 0,23 0-2,21-1 0,-22 1 3,44-45-1,-43 0-3,21 1 6,22-1-7,-21-22 2,21-22 3,-22 22-4,45-22 4,-45 0-2,1 0 0,21 0 0,-22 0-1,45-44 2,-67 0-3,22-1 4,23 23-4,-45-44 3,22-23-2,-44 23 4,22-1-2,-22 1-5,0-1 7,-22 45-5,-22-44 1,0 21 5,22 23-3,-23-22-2,-21 44-3,-23-44 4,1 44 4,-23 0-9,22 0 6,23 0-1,22 0-1,-45 0 1,67 0 9</inkml:trace>
    </iact:actionData>
  </iact:action>
  <iact:action type="add" startTime="184713">
    <iact:property name="dataType"/>
    <iact:actionData xml:id="d34">
      <inkml:trace xmlns:inkml="http://www.w3.org/2003/InkML" xml:id="stk34" contextRef="#ctx0" brushRef="#br0">32339 10035 0,'0'0'1,"22"-22"5,0 22 26,0 0-25,22 22 1,-44 22 6,0 22-12,0 1 7,0-1-1,-44 1-1,0 21 1,22-43 1,0-23-1,44-66 64,0 21-63,22 1-2,0 0 10,1 22-11,-23 0 2,0 0 6,0 0-4,0 0 1,23 0-3,-45 44 0,44 45-3,-44-67 3,0 45 3,0-23-4,0 0 2,0 1-4,0-1 3,-44-22 1,21 22-2,1-22 4,-22-22-4,22 23 2,0-23-1,0 0 6,-23 0 4,23 0-13,-44-23 6,21-21-5,1 0 4,22 0-5</inkml:trace>
    </iact:actionData>
  </iact:action>
  <iact:action type="add" startTime="185411">
    <iact:property name="dataType"/>
    <iact:actionData xml:id="d35">
      <inkml:trace xmlns:inkml="http://www.w3.org/2003/InkML" xml:id="stk35" contextRef="#ctx0" brushRef="#br0">32206 10013 0,'0'0'4,"-45"66"-3,-21 45 6,22-45 2,-1 45-1,1-22-1,22 21 1,22-43 0,0-1 2,0-21-1,0-23-2,0 22 2,44 22-4,-22-43 7,23 21-8,-23 0 9,44-22-11,-21 1 15,-1-23-7,22 0-2,1-23-2,21-21 2,23-22 2,-44-23-2,43-22-3,-43 45 5,-1-67-3,-44 66 0,45-65 2,-67 65-2,0 23 1,0-23 1,0 23-1,0-22 3,0 21-5,-22 1 9,-23 22-7,1 0 0,-44 0 2,-45-23 0,44 45-6,-44 0 4,0 0 1,0 0 1,23 0-4</inkml:trace>
    </iact:actionData>
  </iact:action>
  <iact:action type="add" startTime="186107">
    <iact:property name="dataType"/>
    <iact:actionData xml:id="d36">
      <inkml:trace xmlns:inkml="http://www.w3.org/2003/InkML" xml:id="stk36" contextRef="#ctx0" brushRef="#br0">31718 9437 0,'0'0'5,"-88"44"-5,-23 22 7,45 23 2,-45 22-2,44-23 6,23 45-10,0-22 11,44 0-12,0 0 7,22-1-1,67 1-1,-1 0 1,-43-23 1,65 23-2,-21-22 2,-23-45-1,45 23-2,-44-23 4,-1-22-2,23 0 1,-45 0-3,22 0 5,1-22-5,-1 0 1,1 0 3,-1 0-4,1 0 4,-1 0-4,-22 0 4,1 0-4,21 0 4,-22-22-2,-21 22 0,21-44-1,22 0 0,-21-1 1,-1-21 0,0-1 0,0-65 3,23-1-6,-23 0 3,-22 22 1,-22 22 0,22-44-3,-22 45 5,0 21-6,0 1 7,-22 0-6,0 21 0,-22 1 2,22 22 0,-67-45 3,23 23-6,-1 22 6,-43-45 0,65 45-6,-21 0 7,44 22-11,-23 0 9,23 0 5</inkml:trace>
    </iact:actionData>
  </iact:action>
  <iact:action type="add" startTime="189169">
    <iact:property name="dataType"/>
    <iact:actionData xml:id="d37">
      <inkml:trace xmlns:inkml="http://www.w3.org/2003/InkML" xml:id="stk37" contextRef="#ctx0" brushRef="#br0">29991 12183 0,'0'-22'59,"88"44"-55,67 89 3,67-44 6,22-1-6,-1 1-3,-66-23 4,-22-22 7,-44 0-13,-22-22 5,-23 0 4,-21 0-6,-68 0 115</inkml:trace>
    </iact:actionData>
  </iact:action>
  <iact:action type="add" startTime="189609">
    <iact:property name="dataType"/>
    <iact:actionData xml:id="d38">
      <inkml:trace xmlns:inkml="http://www.w3.org/2003/InkML" xml:id="stk38" contextRef="#ctx0" brushRef="#br0">31696 11895 0,'45'0'7,"-45"67"0,0-1 1,0 23 2,0-23-4,0 45 1,0-44 2,-45 21-1,23 23 0,0-89 4,0 22-8,22 1 4,-22-45 3,22 22-6,-22 0 11</inkml:trace>
    </iact:actionData>
  </iact:action>
  <iact:action type="add" startTime="190097">
    <iact:property name="dataType"/>
    <iact:actionData xml:id="d39">
      <inkml:trace xmlns:inkml="http://www.w3.org/2003/InkML" xml:id="stk39" contextRef="#ctx0" brushRef="#br0">31298 13158 0,'0'44'46,"0"23"-38,0-1 3,0-21-3,0-1 0,0 0-2,0-22 1,0 23 6,0-23-10,0-44 88,0-45-86,-23-21 6,1 43-6,22-21 3,0-1-1,0 23 3,22 0-2,-22 22-1,0-1 2,0 1-2,45-22 3,-45 22-3,22 0 3,0 0-5,22-1 7,-21 1 2,-1 22 28,0 0-22,0 0-9,0 45-3,-22-1 0,0-22-3,0 0 6,0 0 5,22-22 86,0 0-94,1 0 0,-1 0 6,0 0 3,0 45-9,0-45 2,-22 22-2,22 44 0,-22-44-2,0 23 3,0-23-2,0 22 4,0 0-6,0 1 3,-22-23 0,-44-22 4,21 22-5,23-22-2,0 0 3,0 0 5,0 0 38,0 0-19</inkml:trace>
    </iact:actionData>
  </iact:action>
  <iact:action type="add" startTime="191265">
    <iact:property name="dataType"/>
    <iact:actionData xml:id="d40">
      <inkml:trace xmlns:inkml="http://www.w3.org/2003/InkML" xml:id="stk40" contextRef="#ctx0" brushRef="#br0">32250 13025 0,'-22'0'16,"0"0"-10,-45 22 2,45 23 0,-22-1 4,22 0-8,-23 23 8,23-1-4,22-44-1,-22 23 2,22-23 4,0 0 11,22-22 40,0 0-57,1-22 1,-1 22 1,-22-45 1,22 23-2,-22-22 0,0 0-1,0-1 7,22 45 66,0 0-66,0 0-11,23 22 7,-23 1 5,0-1-9,0-22 29,22 0-30,-21 0 5,43-22-1,-22-1-1,45-43-3,-1-23 5,1 1-4,0 21 1,-89 23 3,44 22 0,-66 22 92,0 44-95,22-22 2,-22 23-1,22-1 0,0 0 0,0 1 0,0 21 0,0 0 0,22-21 10,-22-23-14,0 0 9,22 22-7,-22 1 5,0-23-6,0 0 3,0 0-2,0 0 10,22-66 68,22-22-80,1 21 8,-1 1-7,44-45 4,-21 1-2,44 43 3,-67-21-4,22 22 1,-43-1 1,-1 23 4,-22 0-8,0 0 4,-67 66 73,1 1-72,-23 43-3,45-66 2,0 23 4,44-23 1,0 0 50,44-22-46,22-22-10,-21 0 2,-1-45-2,45 23 3,-45-23-4,-22 45 3</inkml:trace>
    </iact:actionData>
  </iact:action>
  <iact:action type="add" startTime="202944">
    <iact:property name="dataType"/>
    <iact:actionData xml:id="d41">
      <inkml:trace xmlns:inkml="http://www.w3.org/2003/InkML" xml:id="stk41" contextRef="#ctx0" brushRef="#br0">31010 10832 0,'22'0'203,"-22"44"-189,0 45-2,-22-45-7,0 23 1,-1-23 3,-21 0-3,44 1 4,-22-23 164</inkml:trace>
    </iact:actionData>
  </iact:action>
  <iact:action type="add" startTime="203833">
    <iact:property name="dataType"/>
    <iact:actionData xml:id="d42">
      <inkml:trace xmlns:inkml="http://www.w3.org/2003/InkML" xml:id="stk42" contextRef="#ctx0" brushRef="#br0">30965 10788 0,'23'0'39,"-1"0"-8,22 0-19,-22 22-7,22 0 3,23 22 0,-23-21-2,23 21 4,-1 0-2,1-44 0,-45 45-1,0-23 2,22-22-1,-22 22 9,0-22-2</inkml:trace>
    </iact:actionData>
  </iact:action>
  <iact:action type="add" startTime="204688">
    <iact:property name="dataType"/>
    <iact:actionData xml:id="d43">
      <inkml:trace xmlns:inkml="http://www.w3.org/2003/InkML" xml:id="stk43" contextRef="#ctx0" brushRef="#br0">29570 11009 0,'0'-22'98,"22"22"-67,0 0-22,0 22 4,1-22-2,-1 0-7,0 0 21,-22 23 130,22-1-150,-22 0 20,0 0-18,0 0 7,0 0-9,0 0 0,0 1 3,0 21 3,0-22 2,0 0-5,0 0 11,0 0-11</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10:57:16.776"/>
    </inkml:context>
    <inkml:brush xml:id="br0">
      <inkml:brushProperty name="width" value="0.05292" units="cm"/>
      <inkml:brushProperty name="height" value="0.05292" units="cm"/>
      <inkml:brushProperty name="color" value="#FF0000"/>
    </inkml:brush>
  </inkml:definitions>
  <iact:action type="add" startTime="8746">
    <iact:property name="dataType"/>
    <iact:actionData xml:id="d0">
      <inkml:trace xmlns:inkml="http://www.w3.org/2003/InkML" xml:id="stk0" contextRef="#ctx0" brushRef="#br0">8616 4453 0,'-22'0'78,"-44"0"-77,-1 0 8,-21-23-3,21 23 1,1-22 4,0 22-5,21-22 5,-21 22-6,21 0 9,1 0-12,0 0 12,-45 0-12,45 0 9,-45-22-6,23 22 3,-1 0-1,45 0 4,-22-22-3,22 0 0,-22 22 0,21 0 0,1 0 0,0 0 22,0 0-6,0 0-14,0 0-4,0 22 1,-1 0 2,23 0 2,-22 22-6,22 1 3,-22-1 0,22-22 0,0 45 0,0-23 1,0 22-1,0-21 1,0-1-4,0 23 4,0-23-2,0-22 2,0 0 1,0 22-2,0-21 5,0-1 100,0 0-104,0 0-2,22-22 0,23 22 4,43 22-3,-21-21-2,-1 21 2,0-22 3,23 0-6,-67 0 6,23 1-3,-1-1-3,0-22 5,-22 22-4,0-22 2,1 0 5,21 0-10,0 0 13,-22 0-9,23 0 2,-1-44 0,0 21-1,23 1 0,-23 22-1,-22-22 2,0 22-1,23 0 0,-23 0 1,0-22-2,0 22-1,0 0 6,0 0-5,23-22 2,-1 22 4,-22-22 3,0-1 0,0 1 3,0-22-6,1-22-4,-23 21-2,0-21 1,0-1 0,0 23 0,0 0 0,0-23 0,0 1 0,0 44 0,0-23 0,0 23 3,0 0-7,0 0 8,-23 22 81</inkml:trace>
    </iact:actionData>
  </iact:action>
  <iact:action type="add" startTime="10449">
    <iact:property name="dataType"/>
    <iact:actionData xml:id="d1">
      <inkml:trace xmlns:inkml="http://www.w3.org/2003/InkML" xml:id="stk1" contextRef="#ctx0" brushRef="#br0">7642 6801 0,'22'0'129,"45"0"-123,-1 0 5,45 0-6,44-22 3,44-1 2,-44 1 1,-22 0-8,-22 0 10,22 22-10,-67-22 5,-22 0-1</inkml:trace>
    </iact:actionData>
  </iact:action>
  <iact:action type="add" startTime="10977">
    <iact:property name="dataType"/>
    <iact:actionData xml:id="d2">
      <inkml:trace xmlns:inkml="http://www.w3.org/2003/InkML" xml:id="stk2" contextRef="#ctx0" brushRef="#br0">7753 7066 0,'0'0'5,"44"0"-1,-22 0 2,45 0 2,-1 0 3,23 0-7,-1 0 4,67 0 0,0 0 0,22 0 1,-21 0-1,-68 0 0,-21 0 0,-45 0 0,22 0 9</inkml:trace>
    </iact:actionData>
  </iact:action>
  <iact:action type="add" startTime="16273">
    <iact:property name="dataType"/>
    <iact:actionData xml:id="d3">
      <inkml:trace xmlns:inkml="http://www.w3.org/2003/InkML" xml:id="stk3" contextRef="#ctx0" brushRef="#br0">6202 5560 0,'-22'0'73,"22"22"-65,0 45-2,0 21 1,0-21 5,0-1-7,0 1 5,0-23-2,0-22 0,0 0-3,0 1 6</inkml:trace>
    </iact:actionData>
  </iact:action>
  <iact:action type="add" startTime="16826">
    <iact:property name="dataType"/>
    <iact:actionData xml:id="d4">
      <inkml:trace xmlns:inkml="http://www.w3.org/2003/InkML" xml:id="stk4" contextRef="#ctx0" brushRef="#br0">6158 6491 0,'0'22'65,"0"44"-55,0 1-8,0-23 13,0 22-13,0-21 9,0-23-4,0 0 0,-22 0 65,22-44-25,22 0-28,-22 0-14,44 22 7,-22-22-8,0 22 3,1-23 3,-1 23-3,22-22 0,-22 22 2,-22-22-2,45 22 2,-23-22-1,0 22 9,-22-44-9,0 21 10,0-21-14,22 22 8,-22 0 1,0 44 78,0 0-83,0 45 0,0-45-1,0 22-1,0 0 1,0 1 2,0-23-1,0 0 2,0 0 5</inkml:trace>
    </iact:actionData>
  </iact:action>
  <iact:action type="add" startTime="17673">
    <iact:property name="dataType"/>
    <iact:actionData xml:id="d5">
      <inkml:trace xmlns:inkml="http://www.w3.org/2003/InkML" xml:id="stk5" contextRef="#ctx0" brushRef="#br0">6136 6358 0,'0'-23'33,"22"23"-28,44 23 4,45 43 1,-89-44-4,67 23 5,-45-1-6,0-22 6,-21 0-3,21 22 1,-22 1-6,0-1 10,0 0-10,0 1 8,-22-1-2,23 0-5,-23 1 4,22 21 0,-22-44 3,22 0-5,0 0 5,0-22 53,23 0-56,-1-22-2,-22 0 0,22 0 7,-44 0-7,22 0 4,-22 0 13,0-1-7,0 1-11,0 0 6,-22 22 10,22 67 67,45 43-77,-23-43-4,0-1 2,0 1 0,-22-45-2,22 0-1,-22 0 1,0 0 3,0 0 0,0 1-3,0-1 2,-66-22 21,-111-67-24</inkml:trace>
    </iact:actionData>
  </iact:action>
  <iact:action type="add" startTime="18672">
    <iact:property name="dataType"/>
    <iact:actionData xml:id="d6">
      <inkml:trace xmlns:inkml="http://www.w3.org/2003/InkML" xml:id="stk6" contextRef="#ctx0" brushRef="#br0">6246 5782 0,'0'0'2,"0"22"3,0 0 19,0 0-6,0 0 4,0 0-4,-22-22 13,-44 0-19,22-44-5,-1 0 2,1 22-5,22-45 9,0 1-10,22 44 10,-22-45-11,22 45 13,0-44-14,0 21 9,0 1-3,0 22 3,0 0-4,22 0 5,0-23 3,-22 23 2,22 0-1,-22 0 1</inkml:trace>
    </iact:actionData>
  </iact:action>
  <iact:action type="add" startTime="19193">
    <iact:property name="dataType"/>
    <iact:actionData xml:id="d7">
      <inkml:trace xmlns:inkml="http://www.w3.org/2003/InkML" xml:id="stk7" contextRef="#ctx0" brushRef="#br0">5981 5184 0,'-22'-23'82,"22"1"-77,22 0 3,22 22 8,-22 0 24,0 0-30,0 0-4,23 44 5,-23 1-3,-22-23 1,22 44-5,0-21 4,-22-23 0,0 0 5,0 0-10,0 0 4,0 0 9,0 1-8</inkml:trace>
    </iact:actionData>
  </iact:action>
  <iact:action type="add" startTime="19705">
    <iact:property name="dataType"/>
    <iact:actionData xml:id="d8">
      <inkml:trace xmlns:inkml="http://www.w3.org/2003/InkML" xml:id="stk8" contextRef="#ctx0" brushRef="#br0">5560 4984 0,'0'-22'14,"0"44"44,0 0-3,-44-66-39,-23-111-7,-21-22-2,43 44 2,-21 44-2,44 45 1,22 22 0,0 0 0,0 0 48,44 22-49,89 0 4,-22 0-6,-45 22 4,0 0 4,-43-22-8,21 0 1,-44 22 1,22-22 91,-22-22-74,-22 22-17</inkml:trace>
    </iact:actionData>
  </iact:action>
  <iact:action type="add" startTime="21776">
    <iact:property name="dataType"/>
    <iact:actionData xml:id="d9">
      <inkml:trace xmlns:inkml="http://www.w3.org/2003/InkML" xml:id="stk9" contextRef="#ctx0" brushRef="#br0">11297 4076 0,'22'0'42,"0"0"-20,0 0 12,0 0-27,0-22-1,0 0 3,-22 0-2,0-1 2,0 1 15,-22 22 16,22-22-27,-22 22-8,-22 0 1,22 0 9,0 0-6,-1 0-1,1 0 7,22 22 2,0 0-9,0 1-1,0-1 2,0 0-1,22 0-1,1-22 13,-1 22-15,0 0 10,0-22 3,0 0-10,22 0-1,23 0 2,-23 0-1,1 0-1,21 0 1,-44-22 1,0 22-3,-22-44 11,0 22-10,0 0 2,0-23-2,-44 23 1,22 0 0,-22 0 1,-23 0-2,-44-23 3,-22 1-4,23 22 2,21 22 1,-22 0 1,45 0-4,22 0 5,21 0-5,-21 0 5,22 0-5,0 22 6,0 22-11,0 23 8,-23 44-1,45-1 0,-22 45 3,22 23-6,0-23 5,0-45-2,0 23-3,22-66 6,45 21-6,-23-43 4,0-1-2,-22-22 5,45 0-4,21-22-3,45 0 3,22 0 0,-22 0-1,22-22 2,-22-44 4,-66 21-10,-1 23 6,-44 0 1,0 0-5,-22 0 34,-22 22-23,-22-22 3,0 0-13,-1 22 4,1-23-4,0 23 1,22-22 5,0 22 2,-1-22 19,68 22 40,-45 22-65,44 0-3,-44 1 10,22-1-7,-22 0 12,0 0-14,0 0 1,0 0 3,0 23 3,-22-45-4</inkml:trace>
    </iact:actionData>
  </iact:action>
  <iact:action type="add" startTime="23154">
    <iact:property name="dataType"/>
    <iact:actionData xml:id="d10">
      <inkml:trace xmlns:inkml="http://www.w3.org/2003/InkML" xml:id="stk10" contextRef="#ctx0" brushRef="#br0">11673 5294 0,'-22'45'41,"0"21"-36,-22 1 2,-1 43 1,23-21 1,22-45-1,0 45 2,0-23-2,0-21-1,0 43 2,22-66 0,-22 1-4,45-1 6,-23 0-4,0 0-2,22-22 3,0 22 0,-21-22 2,21 0-4,0 0 3,0 0 3,45-66-8,-22 44 5,-45-23-1,44 1 0,-66 22-2,22-45 2,-22 23 2,0 0-2,0 22 41,-22 22-33,0 0-6,0 0-3,0 0 2,-23 44-4,23-22 3,22-88 90,0-1-93,45-44 4,-23 45-2,0 22 5,22-1-9,-44 23 46,44 22-32,1 67-10,-1-45 1,-44 22 0,44 0 0,-44-22 0,0 1 0,22-23 0,-22 22 9</inkml:trace>
    </iact:actionData>
  </iact:action>
  <iact:action type="add" startTime="30689">
    <iact:property name="dataType"/>
    <iact:actionData xml:id="d11">
      <inkml:trace xmlns:inkml="http://www.w3.org/2003/InkML" xml:id="stk11" contextRef="#ctx0" brushRef="#br0">17211 7377 0,'0'22'58,"44"-22"-29,-22 0-22,44 0 5,-43 0-7,21 0 5,0 0-4,23 0 2,43 0-1,-65-22 2,21 22-2,-22 0 5,-21 0-5,21 0-1,-22-23 3,0 23-2,0 0 10,23-22 14</inkml:trace>
    </iact:actionData>
  </iact:action>
  <iact:action type="add" startTime="31344">
    <iact:property name="dataType"/>
    <iact:actionData xml:id="d12">
      <inkml:trace xmlns:inkml="http://www.w3.org/2003/InkML" xml:id="stk12" contextRef="#ctx0" brushRef="#br0">17255 7332 0,'22'0'68,"44"0"-61,23 0-2,44 0 2,-22 0 2,22 0 1,-23 0-2,-43 0 0,-1 0-2,-44-22 5,1 22-6</inkml:trace>
    </iact:actionData>
  </iact:action>
  <iact:action type="add" startTime="32120">
    <iact:property name="dataType"/>
    <iact:actionData xml:id="d13">
      <inkml:trace xmlns:inkml="http://www.w3.org/2003/InkML" xml:id="stk13" contextRef="#ctx0" brushRef="#br0">17565 7930 0,'22'0'56,"45"0"-45,21 0-4,1 0-2,44 0 4,-23 0-2,23 0 4,-66 0-5,-1 0 4,-44 0-2</inkml:trace>
    </iact:actionData>
  </iact:action>
  <iact:action type="add" startTime="32536">
    <iact:property name="dataType"/>
    <iact:actionData xml:id="d14">
      <inkml:trace xmlns:inkml="http://www.w3.org/2003/InkML" xml:id="stk14" contextRef="#ctx0" brushRef="#br0">17676 8152 0,'44'0'56,"22"0"-48,1 0 0,-1 0 0,45 0 2,0 0-2,-23 0-3,45 0 7,-66 0-5,-23 0 2,0 0 4</inkml:trace>
    </iact:actionData>
  </iact:action>
  <iact:action type="add" startTime="40545">
    <iact:property name="dataType"/>
    <iact:actionData xml:id="d15">
      <inkml:trace xmlns:inkml="http://www.w3.org/2003/InkML" xml:id="stk15" contextRef="#ctx0" brushRef="#br0">19071 6269 0,'-22'0'33,"0"22"-25,0 0 0,-1 0 6,23 1-6,0-1 10,0 0 12,0 0-13,23 0-10,21 0 2,0 1 6,1-1-7,-23 22 3,22-44-6,-22 22 2,0 0 5,0 0 11,-22 1 7,0-1-22,0 0 9,-22-22-1,0 0-7,0 0 7,0 0 30,22-22-38,0 0 6,0-45-12</inkml:trace>
    </iact:actionData>
  </iact:action>
  <iact:action type="add" startTime="41112">
    <iact:property name="dataType"/>
    <iact:actionData xml:id="d16">
      <inkml:trace xmlns:inkml="http://www.w3.org/2003/InkML" xml:id="stk16" contextRef="#ctx0" brushRef="#br0">19248 6380 0,'22'0'17,"1"0"-1,-1 0-9,0 22 1,22 0 8,-22 0-8,-22 0 0,22-22 0,1 23 2,-1-23 56,0 0-62,0-23 9,0 1-10,-22-22 10,22 44-8,-22-22 52,0 66-13,0 23-36,0 43 1,0 1 2,0-22-4,0 21 3,0-21-6,0-45 8,0 23-8,0-45 9,23 0-11,-23-111 90,0-21-87</inkml:trace>
    </iact:actionData>
  </iact:action>
  <iact:action type="add" startTime="41735">
    <iact:property name="dataType"/>
    <iact:actionData xml:id="d17">
      <inkml:trace xmlns:inkml="http://www.w3.org/2003/InkML" xml:id="stk17" contextRef="#ctx0" brushRef="#br0">19713 6335 0,'23'45'58,"-1"-1"-50,-22-22-2,22 45 6,0-1-5,0-22 10,-22 1-12,0-23 3,22 0 0,0-66 83,-22-45-84,0 1-1,45-23 1,-23 66 4,0 1-2,0 0-4,0 22 3,-22 0-1,23 22 4,21 0 21,0 0-27,0 44 3,23 0 1,-45 0 2,22 45-6,-22-22 2,-22-23 4,23 0 1,-1 0-10,-22 1 9,0-23-4,22 0 6,-22 0 55,-22-22-63,22-111 3</inkml:trace>
    </iact:actionData>
  </iact:action>
  <iact:action type="add" startTime="51225">
    <iact:property name="dataType"/>
    <iact:actionData xml:id="d18">
      <inkml:trace xmlns:inkml="http://www.w3.org/2003/InkML" xml:id="stk18" contextRef="#ctx0" brushRef="#br0">4563 9680 0,'-44'-44'73,"0"22"-64,-23-22-4,45 44 2,-22-23 2,-1 1-1,23 0 0,-22 22-1,0 0 4,21 0-3,-21 0 0,0 0-3,-23 0 7,23 0-5,-22 0-1,-1 0 6,1 0-6,-1 0-1,1 0 7,22 0-7,21 22 5,-21 0 1,22 1-8,0-1 10,-23 22-10,23-22 10,22 45-11,0-1 7,-22 1-1,22 21 0,0 45 0,0-44 0,0 21-1,0 23 2,0 22-1,0-44 1,0-22-1,44 21 0,1 23 0,-1-66 0,45 66 1,-1-23-2,1-21 0,-23-45 1,23 23 3,-23-45-6,1 22 6,-23 1-5,23-45 5,-1 0-7,0 0 5,1 0-3,-1 0 5,-43 0-3,43 0-3,-44 0 4,45 0-2,-1 0 3,0-45-1,-21 23-1,-23-22 0,44 0 0,-43 21 0,-1-21 1,0 22-4,0-22 6,0-23-6,-22 1 3,0 44 2,0-23 0,0-21-5,0 22 7,-22-45-7,-44-22 2,21 0-1,23 45 9,-22-23-13,-1-21 5,23 43 4,0-21-3,22 21-3,0 23 4,0-23 0,0 23 0,0 0-1,0 22-2,0-1 4,0-21-5,0 22 12,0-22-9,0 22-1,0-1 1,0-21 1,0 22 7,0-22-9,0 21 2,0 1-1,0 0 0,0 0 8,-22-22-7,0 44 13,22-22-12,-22-1 13,0 1 10,-1 0 46,1 0-63,0 22-9,0 0 1,0 0 1,0 0 6,0 0-3,-1-22-8,1 22 53,0 0-49</inkml:trace>
    </iact:actionData>
  </iact:action>
  <iact:action type="add" startTime="53087">
    <iact:property name="dataType"/>
    <iact:actionData xml:id="d19">
      <inkml:trace xmlns:inkml="http://www.w3.org/2003/InkML" xml:id="stk19" contextRef="#ctx0" brushRef="#br0">6822 9747 0,'0'-22'33,"-22"-1"-24,-66 23-3,43-22 6,-21 0-8,22 0 5,-1 22 2,1 0-4,0 0-1,-1 0 3,1 0 2,0 0-8,-1 22 11,-43 0-9,21 0 6,23 23-5,-22-1-1,-23 23 3,45-45 0,22 22 0,-23-44 0,23 44 3,-22-22-3,22 23-4,0-45 5,-1 44 8,23 0-2,0-22 1,0 1-5,0 21 2,0 0-5,0 1 0,0-1 1,67 22 3,-45 1-7,0-45 1,22 22 2,-21-44 0,21 22-1,-22 1 2,0-23 1,45 22-4,-1-22 2,1 0 2,-1 0-2,-22 0-2,45 0 4,-23-45-4,23-21 2,0-1 0,-23 23-1,-44 0 2,22 0 0,1 21-2,-23-21 5,-22-22-6,0 21 0,0 1 4,0 22-4,0-22 2,-44 21 1,21 1 0,1-44 3,0 66-9,0-22 11,0 0-13,0-1 11,0 23-8,-1-22 8,-21 0 0,-22-22-5,-1 22 2</inkml:trace>
    </iact:actionData>
  </iact:action>
  <iact:action type="add" startTime="60168">
    <iact:property name="dataType"/>
    <iact:actionData xml:id="d20">
      <inkml:trace xmlns:inkml="http://www.w3.org/2003/InkML" xml:id="stk20" contextRef="#ctx0" brushRef="#br0">13157 10766 0,'44'0'91,"1"0"-86,21 0 3,23 0 0,-1 0-1,-21 0 3,-1 0-3,23 0 1,-1 0 0,-21 0-1,-23 0 1,1 0 2,-1 0-1,-22 0-1,22-22 8,-22 22 1,1-23 4</inkml:trace>
    </iact:actionData>
  </iact:action>
  <iact:action type="add" startTime="60633">
    <iact:property name="dataType"/>
    <iact:actionData xml:id="d21">
      <inkml:trace xmlns:inkml="http://www.w3.org/2003/InkML" xml:id="stk21" contextRef="#ctx0" brushRef="#br0">12958 10965 0,'0'22'16,"22"-22"7,0 0-15,0 0 0,0 22-1,1-22 4,-1 0-5,0 0 1,0 23 4,44-23-3,23 0 0,0 22-2,44-22 1,-23 0 2,-21 0-1,22 0 0,-45 0 3,-22 0-6,1 0 7,-23 0 26</inkml:trace>
    </iact:actionData>
  </iact:action>
  <iact:action type="add" startTime="61969">
    <iact:property name="dataType"/>
    <iact:actionData xml:id="d22">
      <inkml:trace xmlns:inkml="http://www.w3.org/2003/InkML" xml:id="stk22" contextRef="#ctx0" brushRef="#br0">17321 8839 0,'0'-23'79,"-44"1"-71,0-22 0,-1 22 1,1 0-2,-22-23 0,-45 1 3,0 0-2,23-1-1,-45 23 2,44-22-1,23 22 0,-67 22 0,0-22 0,44 22 1,1 0-4,-1-22 7,23-1-6,-1 23 4,1 0-4,-1 0 4,23 0-4,-23 0 1,1 0 0,0 0 5,-1 0-7,-21 0 4,21 45-3,1-23 3,21 0-2,1 0 2,0 0 2,22 0-6,-23 1 2,45-1 4,-44 0-6,44 0 7,0 22-7,-22 23 5,22-45 0,0 22-4,0 1-1,0-1 3,0 22 6,0 1-11,0-23 10,0-22-7,0 23-2,0-23 5,0 44-1,22-22 2,0-44-1,0 45-5,0-23 8,1 0-8,21 22 5,0-22 6,23 1-6,-45-23-1,66 22 0,23 0 0,0 0 0,44 0 4,-67-22-9,23 22 7,-22 1-3,-1-23 3,-21 22-4,-1-22 4,1 0-4,-23 0 1,23 0 8,-23 0-13,0 0 9,-22 0-3,23-22 0,21-1-1,0 1-1,-21-22 2,-1 22 0,23-23-1,-23 45 4,22-22-6,-21-22 7,-1 44-4,0-22 1,0 0-2,-21 22-2,-1-22 7,0-1-8,0 23 9,22-44 3,-21 22-5,-1-22 11,-22 22-20,22-1 13,-22-21-13,0 22 5,0 0 0,0 0 1,0-1 0,0 1 0,0 0 9,-22-22-9,0 22 9,-1 0-10</inkml:trace>
    </iact:actionData>
  </iact:action>
  <iact:action type="add" startTime="63545">
    <iact:property name="dataType"/>
    <iact:actionData xml:id="d23">
      <inkml:trace xmlns:inkml="http://www.w3.org/2003/InkML" xml:id="stk23" contextRef="#ctx0" brushRef="#br0">15726 11342 0,'0'-23'71,"67"23"-44,22 0-19,21 0-1,67-22 1,-21 0-2,-24 0 5,-21 22-3,22-22 0,-66 0-1,-45 22 2,0-22 0,22 22-1</inkml:trace>
    </iact:actionData>
  </iact:action>
  <iact:action type="add" startTime="64010">
    <iact:property name="dataType"/>
    <iact:actionData xml:id="d24">
      <inkml:trace xmlns:inkml="http://www.w3.org/2003/InkML" xml:id="stk24" contextRef="#ctx0" brushRef="#br0">15527 11275 0,'22'0'14,"0"0"-7,23 0 2,21 0-1,45 0 0,22 0-1,0 0 2,66 0-1,-22 0 0,-66 0 1,0 0-2,-45 0 3,1 0-3,-1 0 0,-44 0 2,0 0 7</inkml:trace>
    </iact:actionData>
  </iact:action>
  <iact:action type="add" startTime="70633">
    <iact:property name="dataType"/>
    <iact:actionData xml:id="d25">
      <inkml:trace xmlns:inkml="http://www.w3.org/2003/InkML" xml:id="stk25" contextRef="#ctx0" brushRef="#br0">4652 10057 0,'22'0'114,"0"66"-109,-22 23 3,44 0 4,-22 21-6,1-65 5,-1-1-5,-22-22 4,0 0-7,22-22 5</inkml:trace>
    </iact:actionData>
  </iact:action>
  <iact:action type="add" startTime="71185">
    <iact:property name="dataType"/>
    <iact:actionData xml:id="d26">
      <inkml:trace xmlns:inkml="http://www.w3.org/2003/InkML" xml:id="stk26" contextRef="#ctx0" brushRef="#br0">4829 10810 0,'0'22'65,"0"0"-57,0 23-2,0-1 1,0 0 4,0-22-3,22 1 0,-22-1-3,0 0 14,0-44 124,22-23-121,0 23-13,1 22 7,-23-22-8,22 22 11,-22-22 2,22 0-4,-22 0 33,44 22 30,-44 22-72,0 22 0,22-22-3,0 23 7,-22-23-9,0 0 10,0 0 4,0-44 83,0-45-92,0 1-2,-22 44 6,22-23-8,0 23 5,0 0-1,0 0 8,67 66 47,-1 23-55,1-23 0,-45 45 0,22-45 1,-22 0 0,23 1-1,-23-1-1,0-22 2,-22 0-2,22-22 1,-22 22 0,44-22 80,-44-22-80,45-22 1</inkml:trace>
    </iact:actionData>
  </iact:action>
  <iact:action type="add" startTime="72561">
    <iact:property name="dataType"/>
    <iact:actionData xml:id="d27">
      <inkml:trace xmlns:inkml="http://www.w3.org/2003/InkML" xml:id="stk27" contextRef="#ctx0" brushRef="#br0">5914 10123 0,'0'22'50,"0"1"-42,0-1-4,0 22 7,22-22 2</inkml:trace>
    </iact:actionData>
  </iact:action>
  <iact:action type="add" startTime="72954">
    <iact:property name="dataType"/>
    <iact:actionData xml:id="d28">
      <inkml:trace xmlns:inkml="http://www.w3.org/2003/InkML" xml:id="stk28" contextRef="#ctx0" brushRef="#br0">5892 10810 0,'0'0'1,"0"22"5,0 22 2,0 1-1,0 21 1,0-21 0,0-1-1,0-22 4,0 0 2,0 0-4,0-44 114,0 0-116,22 22-1,0-44 1,1 44 11,21-22-10,-22 22-1,0-23 11,0 23 4,23 0 141,-45 23-158,0-1 11,22 44-7,0-44 9,-22 0-10,22 23 1,0-1 7,-22-22-4</inkml:trace>
    </iact:actionData>
  </iact:action>
  <iact:action type="add" startTime="76713">
    <iact:property name="dataType"/>
    <iact:actionData xml:id="d29">
      <inkml:trace xmlns:inkml="http://www.w3.org/2003/InkML" xml:id="stk29" contextRef="#ctx0" brushRef="#br0">20799 10943 0,'22'0'90,"-22"22"-67,0 0-17,-22 0 1,22 1 2,-22-1 2,22 0-6,0 0 6,44 22 61,22-22-65,1-22-2,-1 45 7,-44-45 0,1 22 18,-23 0-19,0 0 8,0 0-14,0 0 6,0 1-6,0-1 3,-67 22 0,23-44 0,-1 22 3,-21-22-3,22 22-4,22-22 7,-1 0-5,1 0 53</inkml:trace>
    </iact:actionData>
  </iact:action>
  <iact:action type="add" startTime="77561">
    <iact:property name="dataType"/>
    <iact:actionData xml:id="d30">
      <inkml:trace xmlns:inkml="http://www.w3.org/2003/InkML" xml:id="stk30" contextRef="#ctx0" brushRef="#br0">21020 11120 0,'0'0'1,"22"0"5,1 0 2,21 0 11,-22 0 42,22 0-29,-22-22-22,1-22-2,-23-1-2,22 1 6,0 22 51,-22 44-58,0 45 5,22 21-4,-22 1 2,0-1 0,44 23-1,-44-44 2,0-1-1,22 0 3,-22-43-6,0 21 5,23-88 76</inkml:trace>
    </iact:actionData>
  </iact:action>
  <iact:action type="add" startTime="78088">
    <iact:property name="dataType"/>
    <iact:actionData xml:id="d31">
      <inkml:trace xmlns:inkml="http://www.w3.org/2003/InkML" xml:id="stk31" contextRef="#ctx0" brushRef="#br0">21574 11076 0,'22'0'24,"-22"22"-15,22 0-2,-22 0 1,0 23-1,0-23 3,0 0-1,0 22-3,22-22 5,-22 0-5,0 1 1,23-90 81,-23 1-77,44-45-7,-44 67 8,22 44-5,-22-22 1,22 22 0,0-23 0,23 46 38,-1 87-33,0-43-10,-44-1 10,45-22-7,-23 1-1,-22-1 2,22 0 2,-22-21-1,22-23 0,-22 22 48</inkml:trace>
    </iact:actionData>
  </iact:action>
  <iact:action type="add" startTime="78866">
    <iact:property name="dataType"/>
    <iact:actionData xml:id="d32">
      <inkml:trace xmlns:inkml="http://www.w3.org/2003/InkML" xml:id="stk32" contextRef="#ctx0" brushRef="#br0">27089 10589 0,'0'0'4,"-22"44"-1,0 0 6,22 0-2,0 23-1,0-23 3,0 0-2,0 1 2,0-23 1,0 0-5,0 0 60,44-22-49,1 0 1,-1-22-11,0-44 2,-22 43 1,0 1-1,1 0 0,-23-22 8,0 22 79,22 22-82,-22 44-7,22-22 5,0 22-6,-22-21 1,22-1 5,0 0 1,0 0 31,23-22-28,-1-44-9,-22-1 3,23-43 0,-1-1-2,-22-21 2,-22 65-2,0 23 3,0-22-4,0 66 86,0 44-88,22-21 4,-22-23-1,0 22 2,22 0-2,-22-21 5,0-1-5,0 0-1,22-22 74,1-44-66,21-67-12,-22 44 12,22 23-12,-22 22 9,1 22 17,21 0-19,0 22-1,-22 45-1,1 21 2,-1-44-2,22 23 2,-44-23 2,22 0-3,-22-21-4,0-1 13,0-67 58,0-65-70,44-45 5,-21-23-4</inkml:trace>
    </iact:actionData>
  </iact:action>
  <iact:action type="add" startTime="79928">
    <iact:property name="dataType"/>
    <iact:actionData xml:id="d33">
      <inkml:trace xmlns:inkml="http://www.w3.org/2003/InkML" xml:id="stk33" contextRef="#ctx0" brushRef="#br0">28440 9835 0,'0'0'1,"0"45"29,45 43-20,-45 45 1,22 22-4,0-22 3,-22 22-7,22-22 5,-22-22 0,0-23 0,0-21 0,22-1 0,-22-43-1,0-1 2,0 0 7,0-66 63,0-1-70,-44 1 1,44 22 1,0 0-6,0-23 105,22 23-102,22-22 3,23 22-6,44-23 6,-45 1-6,0 22 7,-21-22-5,-23 44 3,0 0 9,0 0 7,0 0-20,-22 66 4,0-22-5,23 23 4,-23-1-1,0-21 0,0-1 0,22 0 2,-22-22-2,0 1 1,22-1-2,-44-67 87,-23-65-86,1-45 0,0-45 0,-1 23 0</inkml:trace>
    </iact:actionData>
  </iact:action>
  <iact:action type="add" startTime="80673">
    <iact:property name="dataType"/>
    <iact:actionData xml:id="d34">
      <inkml:trace xmlns:inkml="http://www.w3.org/2003/InkML" xml:id="stk34" contextRef="#ctx0" brushRef="#br0">28728 9858 0</inkml:trace>
    </iact:actionData>
  </iact:action>
  <iact:action type="add" startTime="97305">
    <iact:property name="dataType"/>
    <iact:actionData xml:id="d35">
      <inkml:trace xmlns:inkml="http://www.w3.org/2003/InkML" xml:id="stk35" contextRef="#ctx0" brushRef="#br0">5139 14177 0,'22'0'112,"0"-22"-104,0 0 0,1 0 9,-1-1-1,0 23 0,0-22 65,0 0-68,0 0 6,1 22-11,-1-22-3,0 0 3,0 22 8</inkml:trace>
    </iact:actionData>
  </iact:action>
  <iact:action type="add" startTime="98303">
    <iact:property name="dataType"/>
    <iact:actionData xml:id="d36">
      <inkml:trace xmlns:inkml="http://www.w3.org/2003/InkML" xml:id="stk36" contextRef="#ctx0" brushRef="#br0">3655 13911 0,'22'0'58,"-22"22"-50,44 0-1,-21 1 9,21-1-8,-22-22 10,0 0-2,0 22-8,0-22-3,1 0 13,-1 22-11</inkml:trace>
    </iact:actionData>
  </iact:action>
  <iact:action type="add" startTime="98905">
    <iact:property name="dataType"/>
    <iact:actionData xml:id="d37">
      <inkml:trace xmlns:inkml="http://www.w3.org/2003/InkML" xml:id="stk37" contextRef="#ctx0" brushRef="#br0">3456 13424 0,'22'0'28,"22"22"-25,-44 22 6,67 23-3,-67-45 2,44 67 1,-22-67 2,-22 0-6,0 0 5,22 0 5,0-66 136,23 22-143,-45 0 3,22 22 4,-22-23 2,44 23 156,-22 0-162,0 45-4,23 43-1,-23-43 5,22 43-6,-44-44 5,44 23-4,-44-45 2,0 0 0,0 0 9</inkml:trace>
    </iact:actionData>
  </iact:action>
  <iact:action type="add" startTime="99929">
    <iact:property name="dataType"/>
    <iact:actionData xml:id="d38">
      <inkml:trace xmlns:inkml="http://www.w3.org/2003/InkML" xml:id="stk38" contextRef="#ctx0" brushRef="#br0">5338 13778 0,'23'45'54,"-23"21"-45,44 0 0,-44 23-1,44-22 1,-44-1-3,22-22 4,-22-22-5,22 1 12,-44-46 47,22-21-55,0-22-1,0 44 1,0-1-1,0 1 0,0 0-2,0 0 11,0 0 0,22 22-11,23-22 1,-23 22 2,0 0-2,0-23 2,0 23 3,0 0 0,-22-22 4,23 0 7,-23 0 12,0 44 63,0 0-94,0 23 8,0-23-6,0 22 0,0 0 1,0-21 7,0-1-11</inkml:trace>
    </iact:actionData>
  </iact:action>
  <iact:action type="add" startTime="100890">
    <iact:property name="dataType"/>
    <iact:actionData xml:id="d39">
      <inkml:trace xmlns:inkml="http://www.w3.org/2003/InkML" xml:id="stk39" contextRef="#ctx0" brushRef="#br0">5095 14177 0,'44'89'62,"-22"-67"-54,-22 0 0,22 22 4,0-44-8,-22 22 6,0 1 6</inkml:trace>
    </iact:actionData>
  </iact:action>
  <iact:action type="add" startTime="101273">
    <iact:property name="dataType"/>
    <iact:actionData xml:id="d40">
      <inkml:trace xmlns:inkml="http://www.w3.org/2003/InkML" xml:id="stk40" contextRef="#ctx0" brushRef="#br0">5228 14642 0,'22'22'12,"0"-22"-1,-22 22-3,0 1 2,22 21-2,-22 0 1,22 23-2,-22-45-1,0 0 1,0 44 2,0-43 8,0-1 65,0-67-67,0 23-1,0-22-5,0 22 6,22 22 43,1-22-20,-1 0-22,22-23-4,-44 1-8,22 0 9,0 21-10,-22-21 10,22 44-11,-22-22 13,23 0 43,-1 44-42,0 22-8,0 23 0,22-1 2,1 45-4,-45-45 2,22-21 0,-22-1 2,22-22-5,-22 0 4,0 0 0,-44-22 38</inkml:trace>
    </iact:actionData>
  </iact:action>
  <iact:action type="add" startTime="102305">
    <iact:property name="dataType"/>
    <iact:actionData xml:id="d41">
      <inkml:trace xmlns:inkml="http://www.w3.org/2003/InkML" xml:id="stk41" contextRef="#ctx0" brushRef="#br0">3921 13955 0,'22'0'6,"-22"23"42,0-1-40,0 0 2,0 22-1,0 1-2,-22-23 3,22 22-4,-45-22 0,45 0 4,-22 0-4,0-22 11,0 23-10,-22-1 3</inkml:trace>
    </iact:actionData>
  </iact:action>
  <iact:action type="add" startTime="102770">
    <iact:property name="dataType"/>
    <iact:actionData xml:id="d42">
      <inkml:trace xmlns:inkml="http://www.w3.org/2003/InkML" xml:id="stk42" contextRef="#ctx0" brushRef="#br0">3500 14421 0,'-22'22'49,"22"22"-35,22-22-7,0 23 1,0 21 0,-22 0-1,0-43 3,22 21 7,-22-66 68,0 0-74,0-1 2,23 1-3,-1 0 0,22 22 11,-44-22-13,22 22-1,0 0 50,-22-22-30,0 0-4,22 22 66,1 0-81,-23 22-3,0 44 6,22-44-4,-22 1-2,22 21 4,-22-22 1,0 0-4,0 0 4,0 23-4,0-23 10</inkml:trace>
    </iact:actionData>
  </iact:action>
  <iact:action type="add" startTime="104128">
    <iact:property name="dataType"/>
    <iact:actionData xml:id="d43">
      <inkml:trace xmlns:inkml="http://www.w3.org/2003/InkML" xml:id="stk43" contextRef="#ctx0" brushRef="#br0">7177 13756 0,'0'-22'9,"0"0"-1,0 0 2,0 0-6,0-23 4,0 23 0,0 0 4,0 0-7,0-23 6,-22 1 2,-1 22-5,1 0 5,-66-22-8,43 21 1,-21 1 3,-23 0-2,23 0 0,-1 0 4,1 22-4,-23-22 2,23 22-4,0 0 6,43 0-6,1 0 4,-22 0 1,0 0-5,-23 0 7,45 44-7,0-22 2,-45 45 1,23 21 0,0 1 0,0-1 0,-1 1 4,23-45-7,0 23 2,-22-1 1,44-22 0,-23-21 4,1 43-5,22-22-2,0-21 3,0 43 0,0-44 0,0 22 0,22 45 1,-22-67-1,23 23 1,21-1-3,-22 22 2,22-44 0,-21 1 2,21 21-4,-22-22 3,0 22 0,67-22 2,-1 23-7,23-23 9,-22-22-10,21 0 5,-21 0 0,0 0 0,21-44 0,-43 21 0,44-43 1,-89 22-2,22 22 1,-22-45 0,0 23 0,0-23 3,1 1-7,-23 44 4,0-23 2,0 23-2,0-22 1,0 22-3,0 0 1,0 0 19,0-1 4,0 1-22,0 0 0,-23 0 1</inkml:trace>
    </iact:actionData>
  </iact:action>
  <iact:action type="add" startTime="106514">
    <iact:property name="dataType"/>
    <iact:actionData xml:id="d44">
      <inkml:trace xmlns:inkml="http://www.w3.org/2003/InkML" xml:id="stk44" contextRef="#ctx0" brushRef="#br0">8749 15417 0,'0'0'2,"23"0"85,21 0-79,22 0 0,45 0-1,44 0 0,-22 0 2,22 0-3,0 0 1,-22 0 2,-22 0 1,-23 0-4,-43 0 6,-45 45 65,-45-1-67,-21 0-6,-1 23 5,-43-1-1,-1-21 0,0-23 3,23-22-6,-1 22 3,23-22 2,-1 22-4,45-22 2,66 0 120,111 0-117,89 0-3,-45 0-1,23 0-2,-45 0 4,-66-22-1,22-22-1,-67 21 2,-22 1-1</inkml:trace>
    </iact:actionData>
  </iact:action>
  <iact:action type="add" startTime="107411">
    <iact:property name="dataType"/>
    <iact:actionData xml:id="d45">
      <inkml:trace xmlns:inkml="http://www.w3.org/2003/InkML" xml:id="stk45" contextRef="#ctx0" brushRef="#br0">8506 16370 0,'0'0'1,"44"0"4,-22 0 2,22 0 0,-21 0 3,-1-22-2,-22 0-1,22 0 2,-22-1 0,0 1 6,-22 22 43,-23 0-51,23 22 14,22 23-19,-22-1 5,22 0 3,0 1-4,0-23 4,0 22-2,0-22 0,0 0-2,0 0 1,0 1 2,22-1 2,0 0-6,1-22 7,-1 22-8,44 0 4,-21-22 13,-1 0-16,-22 0 1,22 0 2,1-22-1,-1 0 2,0-22 5,-22-1-12,0 1 9,1 0-3,-23 22-3,0-23 2,0 23 2,0 0-1,0 88 91,0 1-94,0-23 3,0 0-1,0 1 8,0-23-13,0 22 9,0-22 3,22-22-6,-22 23 54,22-23-53,0-23 0,22-65-2,1-23 0,-1 45 2,0 21-2,-44 1 2,45 22-1,-45 0 47,44 22-38,-44 66-9,0 1 1,22-23-2,0 0 0,-22 23 1,0-45 0,22-22 0,-22 22 1,22-22 38,1 0-29,-1-44-11,0-67 2,22 0-2,1 67 1,-1-23 0,-22 45-1,-22 0 3,22 22-4,22 0 52,-44 22-52,0 45 5,45 43-5,-45-65 5,22-23-7,0 22 10,-22-22-9,22 0 6,-22 1 0,22-23 39,0 0-35,23-23-7,-23 23-1,0-44 1,-22 0 0,44-45-1,-21 45 4,-23 0-3,22-1 1,-22 23-1,0 0 5,-22 22 51,-1 0-37,1-22-6</inkml:trace>
    </iact:actionData>
  </iact:action>
  <iact:action type="add" startTime="108992">
    <iact:property name="dataType"/>
    <iact:actionData xml:id="d46">
      <inkml:trace xmlns:inkml="http://www.w3.org/2003/InkML" xml:id="stk46" contextRef="#ctx0" brushRef="#br0">10101 15971 0,'22'22'39,"-22"1"-31,22 65 1,-22 1-2,0-1 2,0 45 2,0-22-6,0-22 2,0-1 2,22-21-1,-22-1 0,22-22 1,-22-21 15,22-23 7,67-23-24,-67 1 1,67-66 1,-1 21 2,1 1-2,-67 44-5</inkml:trace>
    </iact:actionData>
  </iact:action>
  <iact:action type="add" startTime="109312">
    <iact:property name="dataType"/>
    <iact:actionData xml:id="d47">
      <inkml:trace xmlns:inkml="http://www.w3.org/2003/InkML" xml:id="stk47" contextRef="#ctx0" brushRef="#br0">10721 16503 0,'-22'0'39,"-1"0"-31,1 0 0,0 22 9,0 0 0,0-22-8,22 44-2,0-21 2,0 21-2,0-22-1,0 22 2,22-44 84,0-44-84,67 0-3,-67 22 3,0 22 1,0 0 33,22 0-35,-44 22-1,23 44 3,21-44 2,-44 1-7,22-1 9,-22 0 3,44-22 22,-22 0-33,23-22 2,-1-67 5,23-22-8,-1-22 5,-66 45-2,22-45 6,0 66-10,0-21 6,-22-1 1,0 45-1,0-23-1,0 23 0,0 22 1,0 0-5,-22 110 108,0 45-105,0 45 2,22-23 0,0-22-3,0 22 4,0-67-2,0 1 0,0-23 1,22-21-2,22-1-1,-44-22 10,23-22 9,-1 0-17,0 0 0,44-22 0,-21-22-1,21-45 2,-44 45 0,23-45-1,-1-22 0,-22 67 0,-22 0 6,-22 66 99,22 0-99,0 0-10,0 0 2,0 0 1,0 23 5,0-23-5,0 0 1,0 0 0,22-22 1,-22 22-5,22 1 4,22-23 18,1 22-19,-1-22 0,45 0 2,-1 0 1,-43-22-4,43-1 1,-44 1 3,23-22 1,-67 22-6,22 0 1</inkml:trace>
    </iact:actionData>
  </iact:action>
  <iact:action type="add" startTime="110818">
    <iact:property name="dataType"/>
    <iact:actionData xml:id="d48">
      <inkml:trace xmlns:inkml="http://www.w3.org/2003/InkML" xml:id="stk48" contextRef="#ctx0" brushRef="#br0">11385 16436 0,'0'-22'40,"0"0"-34,44-22 2,67 0 1,-22-23-2,88 1 2,-22-1-3,-22 1 3,-22 21-2,-89 23 1</inkml:trace>
    </iact:actionData>
  </iact:action>
  <iact:action type="add" startTime="127729">
    <iact:property name="dataType"/>
    <iact:actionData xml:id="d49">
      <inkml:trace xmlns:inkml="http://www.w3.org/2003/InkML" xml:id="stk49" contextRef="#ctx0" brushRef="#br0">15195 16016 0,'-22'0'25,"22"22"-10,0 0-8,0 22 1,0 0 3,0-21-4,0 21 0,0 22 0,0-43 1,0-1-1,0 22 1,22-22 2,-22 0-2,22 0 1,0-22-2,-22 45 8,22-45 2,1 0 17,-1 0-28,0 0 1,0 0 3,0-45-1,-22 1-1,0 0-3,0 22 3,0 0 0,0-1 56,22 23 25,0 0-82,23 23 1,-23-1 8,0-22 13,0 22-17,0-22 11,0 0 4,1 0-20,-1-22 2,-22 0-5,22-45 9,0 45-9,-22-22 4,0-1-1,22 1 5,-22 22-5,22 44 90,0 44-92,-22-21 3,23 21 4,-23-21-8,22-1 4,0-22 0,-22 22-1,0-22 2,22 1 1,-22-90 75,44-21-71,-21-45-9,-1 88 1,0 1 1,0 22 8,0 22-11,-22-22 2,22 22 28,45 22-25,-45 66-1,22-21-4,0-1 5,-21 23-2,21-45 2,-44-22-1,22 1 3,0-1 1,-22-111 76,0-22-77,0 23-2,0-45-4</inkml:trace>
    </iact:actionData>
  </iact:action>
  <iact:action type="add" startTime="128993">
    <iact:property name="dataType"/>
    <iact:actionData xml:id="d50">
      <inkml:trace xmlns:inkml="http://www.w3.org/2003/InkML" xml:id="stk50" contextRef="#ctx0" brushRef="#br0">16413 15417 0,'0'89'31,"22"44"-23,0-44-1,1 43 1,-1 24 1,0-1-2,0-45 3,0-21-3,0 22 2,-22-45-3,22-22 4,-22-21-2,0 21 0,23-44 0,-46-44 72,23-23-73,-66-21 0,0-1 3,66 45-2,-45-1 2,23 23-5,22 0 21,0 0 85,44 0-104,-21 22 1,43-45-1,-22 45 5,-22-22-7,1 22 6,-1 0-6,0 0 6,0 0 2,0 0 26,23 0-15,-23 0-13,22 45-5,-44-1 4,44 0-4,-44 23 5,45 21-6,-45-43 6,22-23-5,0 22 1,-22-22 1,0 0 91,-22-22-95,0-110 8,-45 21-4,23-44-3,22 0 3</inkml:trace>
    </iact:actionData>
  </iact:action>
  <iact:action type="add" startTime="129840">
    <iact:property name="dataType"/>
    <iact:actionData xml:id="d51">
      <inkml:trace xmlns:inkml="http://www.w3.org/2003/InkML" xml:id="stk51" contextRef="#ctx0" brushRef="#br0">16612 15617 0</inkml:trace>
    </iact:actionData>
  </iact:action>
  <iact:action type="add" startTime="133921">
    <iact:property name="dataType"/>
    <iact:actionData xml:id="d52">
      <inkml:trace xmlns:inkml="http://www.w3.org/2003/InkML" xml:id="stk52" contextRef="#ctx0" brushRef="#br0">15682 17079 0,'44'0'56,"1"0"-49,43 0 4,23 0-7,22 0 5,-22 0 0,0 0-2,110 0 0,-44 0 2,-44 0 1,-22 0-5,0 0 6,-67 0-6,-22 0 7,-44 0 81,-45 0-86,-88 44 2,-22 0-2,22-21 2,0-1-2,0 0 2,44 22-2,45-22 5,22 0-3,21-22-4,1 23 36,67-23 30,43 0-64,89 0 1,45 0 0,-1 0 1,1 0-3,-89 0 3,0 0-1,-45 0 0,-43 0-1,-23 0 7</inkml:trace>
    </iact:actionData>
  </iact:action>
  <iact:action type="add" startTime="135497">
    <iact:property name="dataType"/>
    <iact:actionData xml:id="d53">
      <inkml:trace xmlns:inkml="http://www.w3.org/2003/InkML" xml:id="stk53" contextRef="#ctx0" brushRef="#br0">20400 15860 0,'44'0'43,"23"0"-39,21 0 3,67 0 2,23 0-1,21 0 0,45 23-1,21-1 2,156 44 3,67-66-8,-68 0 4,68 0-1,-67 0 3,-45 0-1,-22 0 2,23 0-5,-111 0-2,-45 0 7,-66 0-5,-110 0 2,-1-22-1</inkml:trace>
    </iact:actionData>
  </iact:action>
  <iact:action type="add" startTime="136096">
    <iact:property name="dataType"/>
    <iact:actionData xml:id="d54">
      <inkml:trace xmlns:inkml="http://www.w3.org/2003/InkML" xml:id="stk54" contextRef="#ctx0" brushRef="#br0">19913 16503 0,'0'0'1,"22"0"16,0 0-11,0 0 2,45 22 2,-23-22-4,45 22 1,66 22 4,110-21-1,1 43-6,155-22 7,244-44-4,-67 0-2,66 0 4,23 45-1,-89-45 0,-67 0 5,23 0-11,-67 0 7,-177 0 0,-44 0-3,-44 0 3,-134 0 2,-21 0-4</inkml:trace>
    </iact:actionData>
  </iact:action>
  <iact:action type="add" startTime="139968">
    <iact:property name="dataType"/>
    <iact:actionData xml:id="d55">
      <inkml:trace xmlns:inkml="http://www.w3.org/2003/InkML" xml:id="stk55" contextRef="#ctx0" brushRef="#br0">19603 14376 0,'0'-44'112,"0"0"-105,0-1 2,-45 1 1,23 0-3,0 22 0,22 0 1,-44-1 9,44 1-9,-22 22-2,-1 0 5,1 0-3,-22 0 0,22 0-1,-22 0 0,21 0 0,-21 0 4,22 0-3,-22 0 0,22 0-3,-45 22 6,45-22-5,-22 45 2,21-45-1,1 44 3,0-44-4,0 44 3,22 1-2,-22-1 3,22-22-3,0 22 1,0 1 4,0-23-7,0 22 3,0-22-1,0 23 3,0-1-1,44-22-4,-44 0 5,22 0-4,23 0 1,-23 23 5,22-23-4,0 22 0,-21-44 0,21 22-4,-22 1 4,22-23 1,-22 0 2,1 0-4,-1 0-1,0 0 2,22 0 4,-22 0-6,0 0 5,23 0-6,-1 0 1,-44-23 4,44 1 2,-21 0-11,-1 0 9,22-22-3,-44 21 0,44-21 2,-22 0-1,23-23-1,-45 45 4,0-44-5,22 44 2,-22 0-1,0-1 2,0 1 2,0 0-3,0 0 0,0 0 5,0 0-4,0-1 22,-22 23-7,-23 0-8</inkml:trace>
    </iact:actionData>
  </iact:action>
  <iact:action type="add" startTime="141225">
    <iact:property name="dataType"/>
    <iact:actionData xml:id="d56">
      <inkml:trace xmlns:inkml="http://www.w3.org/2003/InkML" xml:id="stk56" contextRef="#ctx0" brushRef="#br0">20001 12981 0,'-22'-22'58,"0"22"-48,-22 0-7,-1 0 10,1 0-8,0 0 6,0 0-6,-1 0 7,1 22 1,22 0-8,0 0 7,0-22-5,-1 44-2,-21-44 2,22 45 6,0-45-9,22 44 14,-22-22-1,-1 0-13,23 0 9,0 23-2,0-23 0,0 22 3,0-22 2,0 1-3,23-1 1,-1 0-7,0 0-1,0 0 3,0 0-1,0 0-1,1-22 16,-1 0-14,0 0 14,0 0-6,0 0-7,0 0-3,0 0-1,1 0 4,21 0 7,-22 0-11,22-22 10,1 0 2,-45 0-10,22 0-2,0 0 9,0 0 4,0 22-14,-22-23 5,22 1-1,1 0 7,-23 0-10,22-22 10,-22-1 0,0 23-6,0 0-4,0 0 5,0-22-6,0 21 12,0-21-11,-22 22 11,-1 0-8,1 0 6,0 22-14,0-22 10,-22-1-4,-1 23 1,1-22 1,0 22-3,22-22 1,-23 0 2,-43 22 5</inkml:trace>
    </iact:actionData>
  </iact:action>
  <iact:action type="add" startTime="144336">
    <iact:property name="dataType"/>
    <iact:actionData xml:id="d57">
      <inkml:trace xmlns:inkml="http://www.w3.org/2003/InkML" xml:id="stk57" contextRef="#ctx0" brushRef="#br0">18872 15174 0,'44'0'64,"-22"0"-52,0 0 4,0 0-11,1 0 3,-1-22-2,0-1 3,0-21-2,-22 22 10,0 0-2,0 0-6,0 0 25,-22 22-10,0 0-2,-23 0-6,45 22-9,-22 44 1,22 1 6,0-1-11,0-22 5,0 23 0,0-23 0,22-22 0,-22 0 0,23 1 8,-1-23 10,0 0-20,22 0 4,1 0-2,-1 0-2,0 0 4,0-45-2,-21 23-3,-1-22 4,0 0 3,-22-1-8</inkml:trace>
    </iact:actionData>
  </iact:action>
  <iact:action type="add" startTime="145259">
    <iact:property name="dataType"/>
    <iact:actionData xml:id="d58">
      <inkml:trace xmlns:inkml="http://www.w3.org/2003/InkML" xml:id="stk58" contextRef="#ctx0" brushRef="#br0">20289 13047 0,'0'0'4,"45"0"-2,-1 0 5,0 0 1,-22 0 1,23 0-3,-23 0 10,0-22-8,0 22 9,-22-22-8,22 22-3,-22-22 4,0 0-3,0 0 0,0-1 12,0 1-14,0 0 30,-22 22-13,0 0-12,0 0 5,0 0-7,0 0 0,-1 0 0,-21 0 7,22 0 1,0 0 0,0 0-5,-1 22-5,23 0 10,0 1-10,0 21 3,0-22 0,0 44 1,0-21 1,0-23-9,0 0 9,0 0-3,0 0 1,23 0-6,-1 1 24,22-23-21,0 0 1,1 0 1,21 0 1,1 0 1,-1 0-4,-44-23 4,45 23-4,-23-22 5,-22 0 34</inkml:trace>
    </iact:actionData>
  </iact:action>
  <iact:action type="add" startTime="149665">
    <iact:property name="dataType"/>
    <iact:actionData xml:id="d59">
      <inkml:trace xmlns:inkml="http://www.w3.org/2003/InkML" xml:id="stk59" contextRef="#ctx0" brushRef="#br0">19049 17610 0,'-44'0'8,"21"45"7,1-45-8,22 22 4,-22 22 0,22 0-6,0-21 3,0 21 1,0-22-1,0 0-3,44 45 5,-44-45-4,23-22 4,-23 22-2,22-22 34,0 0-30,-22-22 4,0-45-8,0 45 0,22-22 1,0 44 38,0 0-30,23 0-9,-23 0-1,22 0 2,-22 44-2,23-44 1,-23 22 0,0-22 0,0 23 9,0-1-11,0-22 19</inkml:trace>
    </iact:actionData>
  </iact:action>
  <iact:action type="add" startTime="150370">
    <iact:property name="dataType"/>
    <iact:actionData xml:id="d60">
      <inkml:trace xmlns:inkml="http://www.w3.org/2003/InkML" xml:id="stk60" contextRef="#ctx0" brushRef="#br0">20090 17633 0,'0'44'81,"0"0"-67,0 0 1,0-21 65,22-23-64,0 0-8,0 0 11,23 0-6,-1 0-5,-22 0 0,0 22 0,23 0 3,-23 0 6,0 0-10</inkml:trace>
    </iact:actionData>
  </iact:action>
  <iact:action type="add" startTime="151170">
    <iact:property name="dataType"/>
    <iact:actionData xml:id="d61">
      <inkml:trace xmlns:inkml="http://www.w3.org/2003/InkML" xml:id="stk61" contextRef="#ctx0" brushRef="#br0">20710 17655 0,'0'22'32,"0"0"-26,22 22 5,-22-22-3,22 23-3,1-1 5,-23-22-5,22 23 12,0-23 7,22-22 7,-22-22-13,0-1-2,-22-43-8,0 22 1,0-1-3,0 23 4,-44-22-2,22 44 32,0-22 22</inkml:trace>
    </iact:actionData>
  </iact:action>
  <iact:action type="add" startTime="151577">
    <iact:property name="dataType"/>
    <iact:actionData xml:id="d62">
      <inkml:trace xmlns:inkml="http://www.w3.org/2003/InkML" xml:id="stk62" contextRef="#ctx0" brushRef="#br0">20821 17610 0,'0'0'5,"22"0"7,0 0-6,22 0 2,-21 0 0,21 45 0,0-1 0,1 0 0,-1-22-1,-22 1 5,0 21-3,0-44-6,0 22 10,-22-111 73,0-21-80,0 43 1,0 23 2,45-22 2,-1 21 5,-44 23-11,22 0 3</inkml:trace>
    </iact:actionData>
  </iact:action>
  <iact:action type="add" startTime="152367">
    <iact:property name="dataType"/>
    <iact:actionData xml:id="d63">
      <inkml:trace xmlns:inkml="http://www.w3.org/2003/InkML" xml:id="stk63" contextRef="#ctx0" brushRef="#br0">22549 17765 0,'-23'0'8,"23"-22"8,0 0-6,45 0-3,-45 0 0,44-22 1,-44 21 4,0 1-7,0 0 3,0 0 0,-22 22 59,0 0-60,-23 22-2,1 45 6,22-45-6,-22 22 7,44 0 2,0-22-8,0 23 4,0-23-3,0 22 1,0-22 0,0 1 1</inkml:trace>
    </iact:actionData>
  </iact:action>
  <iact:action type="add" startTime="152883">
    <iact:property name="dataType"/>
    <iact:actionData xml:id="d64">
      <inkml:trace xmlns:inkml="http://www.w3.org/2003/InkML" xml:id="stk64" contextRef="#ctx0" brushRef="#br0">22704 17810 0,'0'0'6,"0"-22"-6,22 22 7,0 0 3,0-23-4,-22 1 2,44 0 2,-21 0-2,-1 22-1,-22-22-1,0-22 2,0 21 1,0 1 1,0 0-5,0-22 5,-22 44 45,-1 0-47,1 0 0,-22 22-1,22 44 2,0 1-1,-23-1 0,45 1 0,0 44 0,0-67 0,0 0 0,0-22 0,0 0 0,0 1 1,0-1 17,22-22-17,1 0-3,-1 0 4,22 0 4,0 0 0,-21-22-6,21-1 3,-44 1-6</inkml:trace>
    </iact:actionData>
  </iact:action>
  <iact:action type="add" startTime="153538">
    <iact:property name="dataType"/>
    <iact:actionData xml:id="d65">
      <inkml:trace xmlns:inkml="http://www.w3.org/2003/InkML" xml:id="stk65" contextRef="#ctx0" brushRef="#br0">24121 17854 0,'22'0'72,"45"0"-66,88-22 1,88 0 7,-21-23-11,66-21 11,-22 44-12,-67-22 6,-22 21 0,-66 1 0,-67 0 1,-44 0 72,-22 0-73,-22 0 3,22 0-5,22-1-1,-22 23 3,-1-22 9,112 22 49,-23 67-62,23-1 5,-45-22 0,23 67-1,-67-89-1,44 23 2,-44-1-2,22 22 0,-22-21 3,0-1 0,0-22-4,0 22 0,-22-21 4,0-23 17,-45 0-24,1 0 5,44-45 1</inkml:trace>
    </iact:actionData>
  </iact:action>
  <iact:action type="add" startTime="154307">
    <iact:property name="dataType"/>
    <iact:actionData xml:id="d66">
      <inkml:trace xmlns:inkml="http://www.w3.org/2003/InkML" xml:id="stk66" contextRef="#ctx0" brushRef="#br0">27200 17566 0,'-22'0'16,"0"0"-11,-23 0 2,23 0 1,-22 22 0,22 23 1,0-1 1,-1 0-5,1 45 3,22-67 0,0 0 1,0 0-2,0 0 11,0 1 12,45-46 2,-45 1-23,44-22-2,-44-23 2,22 23 2,-22 22-6,0 0 6,22 22 42,23 0-21,-45 22-24,22 0 9,0 0-2,0-22-5,0 22 6,0-22-11,0 0 3,1 0 12,21 0-7,-22 0-5,0-44 4,22 0-7,-21 0 3,-1-1-2,0-43 3,-22 66-2,0-23 6,0 23-2,0 111 65,0-23-68,-22 1-4,22-1 7,0 0-2,0-21-4,0-1 7,0-22-7,0-44 74,0-67-71,0-21-1,0 43 2,44 45-1,-22 0 0,23-22-1,-23 44 9,0 0 8,22 0-13,-22 0-5,23 22 6,-23 66-8,0-65 8,0-1-9,0 22 10,-22-22-7,22 0 0,-22-88 90</inkml:trace>
    </iact:actionData>
  </iact:action>
  <iact:action type="add" startTime="155393">
    <iact:property name="dataType"/>
    <iact:actionData xml:id="d67">
      <inkml:trace xmlns:inkml="http://www.w3.org/2003/InkML" xml:id="stk67" contextRef="#ctx0" brushRef="#br0">28108 17101 0,'22'0'55,"-22"44"-46,0 1 1,0 21-2,0 0 1,22 1-5,1 22 7,-23-1-2,22 23-1,0-45-3,-22-21 3,0-1-1,0 0 2,0-22 4,22-22-8,-44-22 76,0 22-76,0-22 3,-1-22 3,23-1 130,23 1-133,21 22 0,44-44 0,-21 43 1,-23 1-3,-44 0 3,22 22-2,0 0 17,1 0 1,21 0-2,-22 22-14,-22 23 3,22-1-8,-22-22 9,0 22-10,0 1 11,22-1-13,-44-88 105,-44-67-97,44 0-3</inkml:trace>
    </iact:actionData>
  </iact:action>
  <iact:action type="add" startTime="156208">
    <iact:property name="dataType"/>
    <iact:actionData xml:id="d68">
      <inkml:trace xmlns:inkml="http://www.w3.org/2003/InkML" xml:id="stk68" contextRef="#ctx0" brushRef="#br0">28263 17300 0</inkml:trace>
    </iact:actionData>
  </iact:action>
  <iact:action type="add" startTime="156625">
    <iact:property name="dataType"/>
    <iact:actionData xml:id="d69">
      <inkml:trace xmlns:inkml="http://www.w3.org/2003/InkML" xml:id="stk69" contextRef="#ctx0" brushRef="#br0">29371 17345 0,'0'44'41,"0"22"-35,0 1 2,0-1 3,0 1-6,0-23 3,0 0 2,0-22 1,0 1-5,0-112 63,0 0-58,0-21-6,0-1 5,0 89-4,22 0 4,0 22 44,22 0-42,-22 44-6,1 22 0,-1 1 2,0-1 5,0-21-8,0 21 7,-22-44-11,0-66 80,0-89-73,22 0 0,0 22 0,1 89-1,-1-22 2,0 44 7,0 0 0,22 0-5,23 66-6,-23 23 7,-44-23-7,22-21 7,23-1-7,-45 0 0,0-22 4,22 1 1,-22-1-3,22-22 50,22-89-43</inkml:trace>
    </iact:actionData>
  </iact:action>
  <iact:action type="add" startTime="157353">
    <iact:property name="dataType"/>
    <iact:actionData xml:id="d70">
      <inkml:trace xmlns:inkml="http://www.w3.org/2003/InkML" xml:id="stk70" contextRef="#ctx0" brushRef="#br0">30190 17278 0,'0'44'39,"0"-21"-31,-22 21-1,22-22 4,0 0-3,-22 0-2,0 23 1,44-90 181,0 23-181,0 0 2,0-22-1,0 22 0,1-1-3,-1-21 6,0 44 65,0 0-67,0 0-1,0 0 2,1 0-4,-1 0 2,0 0 2,0 0-2,0 0-2,0 0 10,0 0-6,1 0-4,-1-22 2,0 0 1,-22-22-3,22-23 3,-22 23-2,0-1 3,0-21 1,0 44-6,0 0 7,0 44 58,44 89-65,-22 22 4,1-1-3,-1-21 2,0 22 0,-22-22 2,0-45-3,22 45 2,-22-67-2,0 1 0,22-23 2,-22 22-2,0-22 2,22-22-1,-22 22 0,-22 1 49,-66-90-51,-1 1 4,0-45-3,45-22 1,-44 0 0</inkml:trace>
    </iact:actionData>
  </iact:action>
  <iact:action type="add" startTime="158377">
    <iact:property name="dataType"/>
    <iact:actionData xml:id="d71">
      <inkml:trace xmlns:inkml="http://www.w3.org/2003/InkML" xml:id="stk71" contextRef="#ctx0" brushRef="#br0">30456 16304 0</inkml:trace>
    </iact:actionData>
  </iact:action>
  <iact:action type="add" startTime="158699">
    <iact:property name="dataType"/>
    <iact:actionData xml:id="d72">
      <inkml:trace xmlns:inkml="http://www.w3.org/2003/InkML" xml:id="stk72" contextRef="#ctx0" brushRef="#br0">30744 16724 0,'0'0'5,"0"45"1,0-1-2,0 67 12,0-67-10,0 22 2,0-21 0,0-1 0,0 0-1,22-21 69,0-23-72,-22-89 5,22 22 1,0 1 1,1 22-7,-23-1 8,0 1-9,0 22 5,0 0 18,22 66 133,22 23-152,-22-1 0,0-22 3,1-44-3,-23 45 0,0-1 3,22 0-1,-22-66 60,0-111-56,0 0-9,0-44 4,0 22 2,0 111-4,22-1 4,0 23 44</inkml:trace>
    </iact:actionData>
  </iact:action>
  <iact:action type="add" startTime="159555">
    <iact:property name="dataType"/>
    <iact:actionData xml:id="d73">
      <inkml:trace xmlns:inkml="http://www.w3.org/2003/InkML" xml:id="stk73" contextRef="#ctx0" brushRef="#br0">31453 16503 0,'0'0'4,"0"88"-1,22 45 3,0 0 1,-22-22 3,0 0-3,0 22 1,0-45 2,0 1-3,0-23 2,0-21-4,22-1 4,-22-88 74,-22-156-75,-44 1-3,-23-23 6,45 23-6</inkml:trace>
    </iact:actionData>
  </iact:action>
  <iact:action type="add" startTime="159799">
    <iact:property name="dataType"/>
    <iact:actionData xml:id="d74">
      <inkml:trace xmlns:inkml="http://www.w3.org/2003/InkML" xml:id="stk74" contextRef="#ctx0" brushRef="#br0">31209 16304 0,'0'-23'50,"44"46"-44,-22-1 6,23 22-7,-23 0 4,22 23 4,-22-45-12,23 44 14,-45-21-13,22-23 6,0 0-1,-22 0 4,0 0-5,0 23 10,0-23 2,-44 0-13,44 0 4,-22-22 14</inkml:trace>
    </iact:actionData>
  </iact:action>
  <iact:action type="add" startTime="160208">
    <iact:property name="dataType"/>
    <iact:actionData xml:id="d75">
      <inkml:trace xmlns:inkml="http://www.w3.org/2003/InkML" xml:id="stk75" contextRef="#ctx0" brushRef="#br0">32161 16591 0,'0'-22'24,"0"-22"-9,-22 44-7,0 0 2,-22 0-4,0 0 2,-1 0 0,23 22 1,-22 22 0,22 1 0,0-1-4,22 0 5,-23 1-4,23-23 59,23-22-48,21-44-9,-22-45-1,22-22 0,1 0 2,-23-44 4,0 22-10,-22 23 5,0 43-1,0 45 2,0 0-1,0 0 35,-22 88-30,-23 45-6,45-45 4,-22 45-5,22-44 2,0-23 0,0-22 8,0 22-5,22-44 3,1 0 9,43 0-16,-22 0 5,45-22-5,0-66 1,-1-1-2,23 0 2,-45-21 3,1-23-3,-23 0-3,-44 44 3,0 1 2,22 21-4,-22 1 4,0 44-2,0 44 46,0 155-44,0 0-4,0 45 1,0-45 7,0-22-11,-44-44 5,22 44 1,22-133-2,0 44 4,0-43-6,0-1 3,-22-111 48,22-177-45,0 0-6,0-22 7,110-22-8,1 89 8,66 66-8,-44 66 4,-22 23 1,-67 44 1</inkml:trace>
    </iact:actionData>
  </iact:action>
  <iact:action type="add" startTime="163170">
    <iact:property name="dataType"/>
    <iact:actionData xml:id="d76">
      <inkml:trace xmlns:inkml="http://www.w3.org/2003/InkML" xml:id="stk76" contextRef="#ctx0" brushRef="#br0">20046 15506 0,'0'0'2,"-22"0"2,-45 44 5,23 1-2,22 21 1,-23 23 1,23-23-2,22 1 1,-22-1 2,22-22-4,0-21 3,0-1-2,0 0 9,44-22 8,23 0-14,-45 0-2,0-22-1,0-23 3,23 1-3,-45 22 2,44-22-1,-22 21 7,-22 1-4,22 22 10,0 0-5,0 0-11,1 22 5,-1 1-2,22 21 2,-22 0-2,45 1-1,-23-23 1,-22-22-3,22 22 4,-44 0-2,23-22 4</inkml:trace>
    </iact:actionData>
  </iact:action>
  <iact:action type="add" startTime="163713">
    <iact:property name="dataType"/>
    <iact:actionData xml:id="d77">
      <inkml:trace xmlns:inkml="http://www.w3.org/2003/InkML" xml:id="stk77" contextRef="#ctx0" brushRef="#br0">20688 15927 0,'22'0'18,"0"0"-12,0-22 1,23 22 13,-45-22-14,22-1 5,22 23-6,-44-22 1,22 22 10,-22-22 10,0 0-20,-22 22 53,0 22-54,0-22 6,22 67-6,-22-23 3,22 0 2,0 1-4,0-23 3,0 0 3,22 0-9,0-22 37,0 0-30,0 0-2,23 0-2,21 0 1,-44 0 2,45 0-1,-23 0 0,0 0 0,1 0-1,-23 0 2,0 0-2,0 0 2</inkml:trace>
    </iact:actionData>
  </iact:action>
  <iact:action type="add" startTime="164353">
    <iact:property name="dataType"/>
    <iact:actionData xml:id="d78">
      <inkml:trace xmlns:inkml="http://www.w3.org/2003/InkML" xml:id="stk78" contextRef="#ctx0" brushRef="#br0">21951 15417 0,'22'23'41,"-22"132"-35,0 22 2,0 67 0,0-45 0,0 0-1,0-22 2,-22 23 1,22-89-1,0-1-2,-23 1-1,23-67 4,-22-21 7,0-46 39,-22-87-51,-1-68 3</inkml:trace>
    </iact:actionData>
  </iact:action>
  <iact:action type="add" startTime="164729">
    <iact:property name="dataType"/>
    <iact:actionData xml:id="d79">
      <inkml:trace xmlns:inkml="http://www.w3.org/2003/InkML" xml:id="stk79" contextRef="#ctx0" brushRef="#br0">22726 16259 0,'22'0'41,"0"-44"-35,0 44 4,0-44 3,1 21-11,-23-21 7,22 22-3,-22-22 4,-22 22 45,-23 22-46,-21 0 1,-23 44-4,23-22 0,21 22 6,1-22-3,44 1-4,-22-1 2,22 0 2,0 22-3,0-22 4,0 1-1,0-1-2,0 0 27,44-22-15,1 0-10,43 0-2,-21 0 1,21 0 0,-21-44 0,66-45 1,-67 45 0,0-45-2</inkml:trace>
    </iact:actionData>
  </iact:action>
  <iact:action type="add" startTime="165217">
    <iact:property name="dataType"/>
    <iact:actionData xml:id="d80">
      <inkml:trace xmlns:inkml="http://www.w3.org/2003/InkML" xml:id="stk80" contextRef="#ctx0" brushRef="#br0">23368 15506 0,'0'22'50,"0"89"-45,0-22 3,0 66-1,0 0 6,-22-22-9,0 22 3,-23-22 5,1-1-7,44-43 2,-44-22 2,22-1-2,22-44 10,0 0 9,0-44 3,0-66-20</inkml:trace>
    </iact:actionData>
  </iact:action>
  <iact:action type="add" startTime="165570">
    <iact:property name="dataType"/>
    <iact:actionData xml:id="d81">
      <inkml:trace xmlns:inkml="http://www.w3.org/2003/InkML" xml:id="stk81" contextRef="#ctx0" brushRef="#br0">23833 16126 0,'-44'22'63,"22"23"-56,-23-1 1,23 23 4,22-1-5,-44-44-2,44 0 61,22-44-57,0 22-4,-22-22 3,22 0 0,1 22 0,-1 0 63,-22 22-53,0 0 5,22-22 9</inkml:trace>
    </iact:actionData>
  </iact:action>
  <iact:action type="add" startTime="166328">
    <iact:property name="dataType"/>
    <iact:actionData xml:id="d82">
      <inkml:trace xmlns:inkml="http://www.w3.org/2003/InkML" xml:id="stk82" contextRef="#ctx0" brushRef="#br0">24941 16281 0,'0'-22'41,"44"22"-35,45-22 2,66 0 0,-22 0 3,66 0-5,-22-1 1,-22 1 5,-88-22-5,-1 22 2,-44 0 3,-22 0 7,0-1-4,22 68 65,0-23-73,1 44 5,-23-44-5,22 1-2,-22 21 3,0 0-1,22 1 2,-22-1-1,0 0 0,0 0 3,0-21-6,0 21 3</inkml:trace>
    </iact:actionData>
  </iact:action>
  <iact:action type="add" startTime="166897">
    <iact:property name="dataType"/>
    <iact:actionData xml:id="d83">
      <inkml:trace xmlns:inkml="http://www.w3.org/2003/InkML" xml:id="stk83" contextRef="#ctx0" brushRef="#br0">26978 15705 0,'-22'0'18,"0"0"-11,-22 45-1,22-23 4,0 22 3,-1-44-11,1 44 9,22-21-5,-22-1 9,22 0-8,0 0 9,22 0-6,23 0-4,21 23 1,-22-23 2,1 22-2,-23-22 2,0 0 1,-22 1-4,22 21 5,-22 0-6,0-22 2,0 23 5,0-23-7,-22 0 5,0-22-4,22 22 4,-22-22 29,-1 0-29,1-22-4,0-22 3,22-23-3,0 1 2,0-45 0</inkml:trace>
    </iact:actionData>
  </iact:action>
  <iact:action type="add" startTime="167296">
    <iact:property name="dataType"/>
    <iact:actionData xml:id="d84">
      <inkml:trace xmlns:inkml="http://www.w3.org/2003/InkML" xml:id="stk84" contextRef="#ctx0" brushRef="#br0">27399 15794 0,'22'0'8,"-22"44"-1,0 1 11,23-23-11,-23 0 3,0 0-2,22 0 5,-22 0-5,22 1 11,0-1-4,0-22-6,0 0-1,1 0 1,21 0-5,-22 0 5,44-22 1,-43-1 0,-1 1-4,0 0 4,0 0-4,-22-45 0,0 178 77,0 44-79,0 0 5,0-22 1,0 44-4,-22-44 5,22-22-6,0 0 6,0-45-3,0-21-4,0-23 5,0-133 56,0-110-59,44-1 2,23-22 0,-1 1 2,1 43-3</inkml:trace>
    </iact:actionData>
  </iact:action>
  <iact:action type="add" startTime="167808">
    <iact:property name="dataType"/>
    <iact:actionData xml:id="d85">
      <inkml:trace xmlns:inkml="http://www.w3.org/2003/InkML" xml:id="stk85" contextRef="#ctx0" brushRef="#br0">28152 15683 0,'0'22'57,"0"67"-50,0-23 2,0 1 0,0-1-4,0 1 6,0-23-2,0-22-4,0 0 6,0 1 37,0-68-25,0-43-17,0 66 6,23-1-7,-23 1 10,22 0 33,-22 44-32,22 23 0,0-1 0,-22-22-7,0 0 8,0 0-12,22 0 6,0-88 53,23-67-59,21 44 5,-22 23 2,1 44-9,-23 22 5,0-22-1,22 44 26,-22 22-25,1 23 3,-1-1-6,-22 1 5,22-1-4,0 0 1,0-43 6,-22-1-7,22 0 19,0 0 4,1 0-13,-1-66 19,66-89-30</inkml:trace>
    </iact:actionData>
  </iact:action>
  <iact:action type="add" startTime="168608">
    <iact:property name="dataType"/>
    <iact:actionData xml:id="d86">
      <inkml:trace xmlns:inkml="http://www.w3.org/2003/InkML" xml:id="stk86" contextRef="#ctx0" brushRef="#br0">29769 15041 0,'-22'22'48,"22"89"-40,-22 66 0,0 45 0,0-23-1,-23-22 2,23 0 0,-22-22-2,22-66 1,0-45 1,22-22-3,0 1 5,-22-156 78,-1-22-82,1-23 4,0-43-8,22 88 5,0-22-1,0 66 1,0 23 1,0 44-1,0 0 0,22 22 32,67 22-32,-67 0-1,22 44 3,-22-21-4,23-1 4,-45 0 4,22 1-3,-22-23-3,22 0-2,-22 44 1,22-21 1,-22-1 8,-22-88 65,22-45-70,0 0-4,22 45 2,-22 22-1,22 0-3,23 22 52,-23 111-49,-22-45-2,44 0 4,-44-21-3,0 21 0,22-22 4,-22 1-3,0 21-1,0-44 2,0 1-1,0-1 6,0-111 45,22 0-51,1-21 1,43 43-1,-44 45 1,0 22 37,23 44-41,-23 23 3,0 21 0,0-43-1,22 21 6,-44-44-2,22-22 37,-22-22-39,23-66 2,-23-45-4,22 22-1,0-22 2,0 89 4,-22 110 56,-22 1-60,22-1-1,0-44 11,-22-22 14,66-66 3,23-23-31,-45 89 9,0-22-10,22 0 10,-22 22-10,0 0 13,1 0-8,-1 0 0,0 0 10,0 0-4,22 0 10,-44-22-17,22 0 4,-22-1-3,0-21-2,0-22 2,23-1 0,-23 45 1,0 66 47,0 45-50,0 0 3,0 21-1,0 23 0,0-44-1,0-1 2,0 1-1,0-22 0,0-1 0,0-22 0,0-22 0,22 1-1,-22-1 3,22 0 4,-66-111 54,21 23-58,1-23-7,0-22 5,-22 45 0,44 0 0,-22-1 1,-23 1-2</inkml:trace>
    </iact:actionData>
  </iact:action>
  <iact:action type="add" startTime="170465">
    <iact:property name="dataType"/>
    <iact:actionData xml:id="d87">
      <inkml:trace xmlns:inkml="http://www.w3.org/2003/InkML" xml:id="stk87" contextRef="#ctx0" brushRef="#br0">30677 14775 0</inkml:trace>
    </iact:actionData>
  </iact:action>
  <iact:action type="add" startTime="170825">
    <iact:property name="dataType"/>
    <iact:actionData xml:id="d88">
      <inkml:trace xmlns:inkml="http://www.w3.org/2003/InkML" xml:id="stk88" contextRef="#ctx0" brushRef="#br0">30921 15285 0,'0'0'1,"0"22"5,0 22 3,0-22-2,0 22 2,0 1-1,0-1-2,0 0 4,0 1-1,0-23 5,22-22 33,0 0-28,1-22-14,-23-45 5,22 1-2,-22-1 0,0 23 0,0 22 104,0 0-95,0 0-3,22-1 26,-22 46-32,22 43 3,-22-22 0,22 23-9,-22-23 5,0-22 4,0 23-3,22-23-2,-22-67 58,22-43-56,23-45 3,-1-44-3,22 44-3,23 22 7,-67 67-8,23 22 8,-45-1 0</inkml:trace>
    </iact:actionData>
  </iact:action>
  <iact:action type="add" startTime="171602">
    <iact:property name="dataType"/>
    <iact:actionData xml:id="d89">
      <inkml:trace xmlns:inkml="http://www.w3.org/2003/InkML" xml:id="stk89" contextRef="#ctx0" brushRef="#br0">31763 14686 0,'22'45'25,"-22"66"-21,0 44 7,22 0-6,0 0 3,-22-22 0,0 22 1,22-22-1,1-23-1,-23-65 2,22-1 0,-22-22 7,0-88 39,0-112-42,-22-43-8,-1 22 7,23 21-10,0 1 8,0 22-2,0 66 0,0 45-3,0 22 3,0-22 1,0 22 8,45 22 17,-23 0-27,44 22 2,-21 22-2,-1 0-1,0 1 2,-44-1 5,22 0-10,0 1 10,-22 21-7,0-22 4,0 1-6,-22 21 2,0-22 3,0-44-2,22 22 4,-22 1-5,0-23 34,0 0-32,22-23 8</inkml:trace>
    </iact:actionData>
  </iact:action>
  <iact:action type="add" startTime="172267">
    <iact:property name="dataType"/>
    <iact:actionData xml:id="d90">
      <inkml:trace xmlns:inkml="http://www.w3.org/2003/InkML" xml:id="stk90" contextRef="#ctx0" brushRef="#br0">32317 14819 0,'44'-22'5,"-44"0"21,0 0-20,-67 66 41,23 23-38,0-1 3,-1 23-8,23-23 8,22-44-7,0 23 2,0-23 2,0 0 22,22-22 2,23 0-24,-1-22-1,0-45-2,1 23 1,-23-45 1,0 1 4,-22-23-8,22 0 9,-22 23-10,0-1 7,0 23-4,0-1 4,0 45 47,0 44-50,0 67-1,-22 44 5,0-67-3,22 23-2,0-23 1,0 1 4,0-45-3,0 22 0,22-22 1,-22 0-4,22-22 7,22 0-1,1 0-1,-1 0-3,22-44 3,-21 0-4,-23-23 5,44-21-7,-43-45 8,-1 44-7,0-66 6,-22 67-4,22-23 2,-22 44-4,0 45 2,0 133 59,0 44-59,0 44 5,0 1-8,0-45 9,0 0-10,0-89 10,0 1-10,0-45 11,0 0-13,0-44 64,0-177-57,22-67-1,89 22 2,44-66-1,0 88-1,-44 112 3,-45 21-2,1 45-1</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4:16:39.758"/>
    </inkml:context>
    <inkml:brush xml:id="br0">
      <inkml:brushProperty name="width" value="0.05292" units="cm"/>
      <inkml:brushProperty name="height" value="0.05292" units="cm"/>
      <inkml:brushProperty name="color" value="#FF0000"/>
    </inkml:brush>
  </inkml:definitions>
  <iact:action type="add" startTime="22400">
    <iact:property name="dataType"/>
    <iact:actionData xml:id="d0">
      <inkml:trace xmlns:inkml="http://www.w3.org/2003/InkML" xml:id="stk0" contextRef="#ctx0" brushRef="#br0">3566 3611 0,'89'22'29,"66"0"-21,0 0 0,22-22 1,-22 0-1,23 0 3,-68 0-6,45 0 2,0 0 2,23 0-1,21 0 0,45 22 1,-45-22-2,0 0 4,45 0-6,-67 0 3,22 0 2,-44 0-1,1 45-2,-68-45-2,-21 0 3,-1 0 1,0 22 1,1-22-4,-1 0 5,-43 0-6,-1 0 7,22 0-5,-22 0 3,22 0 1,1 0-3,-1 0 11,0-22-8,23 22-9,-1 0 6,1-22 0,-23 22-1,22 0 1,-21 0 1,21 0 1,-22 0-4,1 0 2,-23 0 2,22 0-4,1 0 13,-1 0-14,22 0 3,1 0 1,21 0-2,1 0 1,22 0 3,-23 0-5,-21 0 0,21 0 3,-66 0-1,1 0 0</inkml:trace>
    </iact:actionData>
  </iact:action>
  <iact:action type="add" startTime="34982">
    <iact:property name="dataType"/>
    <iact:actionData xml:id="d1">
      <inkml:trace xmlns:inkml="http://www.w3.org/2003/InkML" xml:id="stk1" contextRef="#ctx0" brushRef="#br0">6446 4430 0,'0'-22'7,"0"0"21,0 0-20,0 0-1,-22-22-2,0 21 7,-1-21 2,-21 0 2,44 22-10,-22 22 14,22-22-13,-22-1 10,0 23 9,-1 0-14,1-22 10,0 22-15,0 0 0,-67-22 7,67 22-10,-22-22 6,22 22-3,-22-22 2,-1 22-1,1 0 0,0-22 0,-1-1 0,23 23-1,-22 0 1,22 0 1,-23-44-2,23 44 2,-44 0-2,22 0 3,-45 0-4,23 0 5,-1 0-7,23 0 9,-1 0-8,1 0 6,22 0-8,-22 0 5,22 0 10,-23 0-10,23 0-2,-22 22 4,22-22-2,-23 22-1,1 1 2,22-23-2,-45 0 2,23 44-1,0-22 0,22-22 0,0 22 0,-23 0 8,23 1-10,0-23 4,22 22-4,-22-22 2,-22 22 5,44 0-8,-23-22 6,1 22-8,0 0 6,-22 0-2,22 23 2,-1-45-1,1 44 1,0 0-2,-22-22 2,22 45-2,-23-23 8,45 1-6,0-23 0,-22 0-1,0 0 1,22 44-2,-22-21 9,22-23-10,-22 0 4,22 22-4,0-21 2,-22 21 1,22-22-1,-22 0 6,22 22-10,0-21 5,0-1-4,0 22 6,0 0-7,0-22 6,0 23-1,0-1 0,0 23-2,0-45 2,44 44-5,-44-22 5,0 1 0,22-23-2,0 0 2,-22 22-2,0-22 0,22 1 2,23 21 1,-23 0 5,0-22-8,0 1 1,0-1 0,0-22-1,23 44 1,-23-44 2,0 22-2,22 22-1,23-44 2,-23 45-1,-22-45-2,45 22 2,-45-22 2,22 22-2,0-22 0,-22 22-2,45-22 2,-23 0 0,23 0 3,-1 0-4,1 0 3,-1 0-4,0 0 4,1 0-5,-1 0 3,1 0-1,-23 0 2,-22 0-2,45 0 8,-23 0-9,0 0 1,67 0 7,-89 0-6,22 0 1,1 0-3,-1 0 1,23 0 2,-23 0-1,22 0 0,-21 0 0,21 0 1,-22 0-2,23 0 3,-45-22-3,22 0 3,45 0-6,-45-23 8,-22 23-8,45-22 4,-45 0 2,0-1 1,0 23-6,0-44 3,0 21 0,1-21-2,-1 22 4,-22-23-4,22 1 4,-22-1-2,22 1 0,0-1-2,0 45 3,1-22 0,-23 22-1,22 22-1,-22-22 0,0 0 1,0-1 3,0 1 3,0 0-7,0-22 6,0 22-8,0-23 6,0 23-6,0-22 7,0 0-10,-22 21 8,-23-21-4,1 0 5,22 0-3,-23 21-3,-21-21 3,0 0 3,43 22-6,-21-23 6,0 45-4,22-44 2,-23 44-4,23-44 6,0 44-3,0-22 0,22-1-2,-22 23 106</inkml:trace>
    </iact:actionData>
  </iact:action>
  <iact:action type="add" startTime="38456">
    <iact:property name="dataType"/>
    <iact:actionData xml:id="d2">
      <inkml:trace xmlns:inkml="http://www.w3.org/2003/InkML" xml:id="stk2" contextRef="#ctx0" brushRef="#br0">3832 6934 0,'0'22'19,"0"0"42,22-22-37,23 0-18,21 0 4,-22 0-2,23 0 0,21 0 0,-43 0-3,43 0 4,-21 0-1,21 0 2,-21 0-4,21 0 4,-21 0 0,44 0-4,-23 0 5,1 0-6,22 0 6,44 0-8,-45 0 5,23 0-1,-44 0 2,-1 0 1,1 0-5,0 0 4,44 0-1,-67 0 2,0 0-1,1 0-2,-45 0-1,0 0 1,22 0 5,-21 0-7,-1 0 3,22 0 3,0 0-6,-21 0 2,-1 0 2,22 0 2,-22 0-4,0 0 6,0 0-1,1-22 0,-1 22 5,0 0-9,0 0 0,0 0 0,0 0 16,0 0-16</inkml:trace>
    </iact:actionData>
  </iact:action>
  <iact:action type="add" startTime="62159">
    <iact:property name="dataType"/>
    <iact:actionData xml:id="d3">
      <inkml:trace xmlns:inkml="http://www.w3.org/2003/InkML" xml:id="stk3" contextRef="#ctx0" brushRef="#br0">12648 4718 0,'0'-22'89,"-22"-22"-72,-1 22-4,-21 0-2,22 22-2,0 0-3,22-22 5,-44-1-6,21 23 6,1-22-9,0 22 13,-22-22-13,22 0 14,-1 22-8,1 0 0,0 0 0,0 0 0,0 0 1,22-22-1,-22 22 0,0 0 0,-1 0-2,-21 0 4,0 0-3,22 0 3,-23 0-3,1 0 2,0 0-2,-1 0 0,-21 0 2,0 0 2,21 0-7,23 0 4,0 0 1,-22 0-1,-1 0-2,1 0 2,22 0 4,-45 0-4,23 0-4,-22 0 8,21 0-6,1 0 0,22 0 2,0 0 1,-22 0-1,21 0 0,1 0 8,0 0 0,0 0-1,0 44 11,0 0-19,-1 1 12,1-23-14,22 0 10,0 0-4,0 0-5,0 23 10,0-1-7,0-22-1,0 45 0,45-23 0,-23 22-1,44-21 0,-44-1 1,23 0 2,-1 23-1,-22-45 7,0 0-11,0 0 7,1 0-7,-1 0 3,0-22 7,0 0 2,0 23-9,0-23 0,0 0 0,1 0 1,21 0-2,0 22 2,-22-22-1,23 0 0,-1 22 0,-22-22 0,22 0 0,23 22 0,-23-22 1,0 0-4,1 0 7,-1 0-6,0 0 0,23 0 3,-23 0 2,0 0-6,-21 0 3,-1 0 0,22 0 0,0-22 0,-22 0 1,23 22-2,-23-22 1,0-1 0,0 23 0,0-22 1,1 22-3,-1-22 3,0 0 0,0 0-2,0 0 1,0-23 0,0-21 1,-22 44-1,23-45-2,-1 45 2,0-44 2,-22 44 0,0-23-4,0 23 0,0-22 4,0 22-3,0-23 9,-22 45-8,22-22-1,-22 0 4,22 0-6,-23 22 19,1-22 11,-22 22-20,22 0-8</inkml:trace>
    </iact:actionData>
  </iact:action>
  <iact:action type="add" startTime="64128">
    <iact:property name="dataType"/>
    <iact:actionData xml:id="d4">
      <inkml:trace xmlns:inkml="http://www.w3.org/2003/InkML" xml:id="stk4" contextRef="#ctx0" brushRef="#br0">10743 4652 0,'-22'0'96,"0"-22"-87,-23 22-1,1-22 1,22 22-3,-45 0 5,1-22-6,-1-1 6,-43-21-4,65 44 3,1-22-9,0 0 8,0 22-2,-1-22 1,23 22 0,-67-23 0,45 23 2,-44-22-1,21 0-4,-21 22 5,-1 0-2,22 0 0,-21 0 0,-1 0 0,1 0 1,21 0-2,-21 0 2,21 0-2,1 0-1,-1 0 3,23 0 3,22 0-8,-22 0 8,-1 22-7,1-22 7,0 22-7,-23 1 2,45-1 0,-22-22 0,22 44 5,-23-22-5,1 23-2,22-23 12,0 44-9,22-44 0,0 23 1,0-23-1,0 22 0,0 0 1,44 1-2,-22 21 0,22-22 2,-21 1 1,21-1-4,44 22 4,-65-43-4,21-23 5,0 22-8,1 0 7,-23-22-4,0 0 4,22 0-2,0 0 0,1 0-2,-1 0 4,0 0-2,23 0 0,-1 0-1,45 0 1,-22-44 2,-23 21-1,45 1 0,-67 22-2,23-22 3,-23 0-4,22 0 0,1 22 3,-45 0 2,22 0-9,-22-22 12,23 22-12,21-22 6,-44 22 1,45 0-1,-45-23 0,22 23 0,0-22 0,1 0 7,21 0-6,-44 0-1,0 22 0,1 0 8,-1-22-8,0 0 9,0-1-3,0 1 13,0 0-14,1 0-4,-1 22-1,-22-22 1,22 22-3,-22-22 22,0-23 99,-22 45-113</inkml:trace>
    </iact:actionData>
  </iact:action>
  <iact:action type="add" startTime="66280">
    <iact:property name="dataType"/>
    <iact:actionData xml:id="d5">
      <inkml:trace xmlns:inkml="http://www.w3.org/2003/InkML" xml:id="stk5" contextRef="#ctx0" brushRef="#br0">11828 3323 0,'22'22'79,"0"22"-69,1-21-6,21 21 8,-22-22-4,22 22 1,-21-22-6,-1 1 5,0-1 9,0-22-2,0 0-6,-22 22 1,22-22-5,0 22 12,1 0-7,-1-22 4,-22 22-6,22-22 8,22 22 23,0-44 114,-21 0-146,21-44 6,0 44-9,-22-23 8,23 1-8,-1 0 8,-44 22-5,44-1 1,1 1-4,-45 0 4,22 0 5,0 22-10,-22-22 133</inkml:trace>
    </iact:actionData>
  </iact:action>
  <iact:action type="add" startTime="67334">
    <iact:property name="dataType"/>
    <iact:actionData xml:id="d6">
      <inkml:trace xmlns:inkml="http://www.w3.org/2003/InkML" xml:id="stk6" contextRef="#ctx0" brushRef="#br0">12803 3146 0,'0'44'58,"0"22"-47,22 67-5,-22-66-1,22-1 3,0 1 3,-22-45-6,22 22 3,1 0 1,-1-21 16,-44-68 53,-23-21-70</inkml:trace>
    </iact:actionData>
  </iact:action>
  <iact:action type="add" startTime="67870">
    <iact:property name="dataType"/>
    <iact:actionData xml:id="d7">
      <inkml:trace xmlns:inkml="http://www.w3.org/2003/InkML" xml:id="stk7" contextRef="#ctx0" brushRef="#br0">12692 3035 0,'0'0'0,"0"22"8,22 0-1,22 0 2,-44 1-2,45-23 1,-23 44 1,0-44-2,22 44 3,-21-44-3,21 44 2,-22-44-3,0 23 5,0-1-6,-22 0 3,45 0 1,-23 0-2,0-22 2,-22 22-2,44 1 2,-22-23-2,0 22 2,1-22-2,-1 0 26,0 0-9,44 0-17,-44-22 2,1-1-1,-23 1 1,0 0-3,0 0 11,0-22-7,0 21-5,-23 1 4</inkml:trace>
    </iact:actionData>
  </iact:action>
  <iact:action type="add" startTime="68365">
    <iact:property name="dataType"/>
    <iact:actionData xml:id="d8">
      <inkml:trace xmlns:inkml="http://www.w3.org/2003/InkML" xml:id="stk8" contextRef="#ctx0" brushRef="#br0">13135 2681 0,'22'22'16,"0"88"-8,0-65 0,45 43 1,-45-21-2,22 21 2,1 23-2,-1-22 1,-22-23 0,22 1 0,-21-23 1,-1 22-1,0-66-1,-22 23 2,0-134 63</inkml:trace>
    </iact:actionData>
  </iact:action>
  <iact:action type="add" startTime="68849">
    <iact:property name="dataType"/>
    <iact:actionData xml:id="d9">
      <inkml:trace xmlns:inkml="http://www.w3.org/2003/InkML" xml:id="stk9" contextRef="#ctx0" brushRef="#br0">13578 2880 0,'-22'0'7,"0"44"-1,0 1 2,-1 21 0,23 23 0,0-23-1,0 23 1,0 21 1,0-65 1,45-1-4,-45 0 1,44 1 2,0-45 32,1 0-25,-1 0-9,22-67 1,-21 1 1,-1 21-1,-22-65-2,0 65 3,-22 23 1,22 0-1,-22 0 38,0 0-41,-44 22 19,0 0-13,-1 0-10,1 0 7,0-22-2,0 22 6,21 0 79</inkml:trace>
    </iact:actionData>
  </iact:action>
  <iact:action type="add" startTime="69383">
    <iact:property name="dataType"/>
    <iact:actionData xml:id="d10">
      <inkml:trace xmlns:inkml="http://www.w3.org/2003/InkML" xml:id="stk10" contextRef="#ctx0" brushRef="#br0">13578 3057 0</inkml:trace>
    </iact:actionData>
  </iact:action>
  <iact:action type="add" startTime="69839">
    <iact:property name="dataType"/>
    <iact:actionData xml:id="d11">
      <inkml:trace xmlns:inkml="http://www.w3.org/2003/InkML" xml:id="stk11" contextRef="#ctx0" brushRef="#br0">14220 3522 0,'-22'0'33,"22"-22"-2,0 0-24,0 0 1,0 0 0,22 22 3,-22-22-6,22-1 2,1 23 9,-1 0 1,0 0 16,0 0-27,0 23 3,0-1-1,1 0 0,-1 22 0,-22-22 9,22-22-9,-22 22 1,0 1-2,0-1 7,0 0 11,66-22 151,-21-44-163,-1-1-8,44-21 6,-65 22-9,-1 44 13,-22-23-11</inkml:trace>
    </iact:actionData>
  </iact:action>
  <iact:action type="add" startTime="71199">
    <iact:property name="dataType"/>
    <iact:actionData xml:id="d12">
      <inkml:trace xmlns:inkml="http://www.w3.org/2003/InkML" xml:id="stk12" contextRef="#ctx0" brushRef="#br0">11009 2880 0,'-23'0'6,"23"22"21,0 0-21,0 0 4,0 23-4,0-23 5,0 22-2,45 0-3,-45 23 5,22-23-4,-22-22 2,22 23-3,0 21 4,0-44-8,1 0 7,-23 1-1,0-1 8</inkml:trace>
    </iact:actionData>
  </iact:action>
  <iact:action type="add" startTime="71808">
    <iact:property name="dataType"/>
    <iact:actionData xml:id="d13">
      <inkml:trace xmlns:inkml="http://www.w3.org/2003/InkML" xml:id="stk13" contextRef="#ctx0" brushRef="#br0">11097 2991 0,'0'0'1,"45"22"75,-1 22-67,0 0 2,0-21-6,1-1 3,-23 0-1,0 0 2,0-22-1,0 22 0,23 0 0,-23-22 72,-22-44 8</inkml:trace>
    </iact:actionData>
  </iact:action>
  <iact:action type="add" startTime="72296">
    <iact:property name="dataType"/>
    <iact:actionData xml:id="d14">
      <inkml:trace xmlns:inkml="http://www.w3.org/2003/InkML" xml:id="stk14" contextRef="#ctx0" brushRef="#br0">11452 2902 0,'0'67'71,"0"-23"-62,0 0-1,0 0 0,0-21 0,0-1 1</inkml:trace>
    </iact:actionData>
  </iact:action>
  <iact:action type="add" startTime="72848">
    <iact:property name="dataType"/>
    <iact:actionData xml:id="d15">
      <inkml:trace xmlns:inkml="http://www.w3.org/2003/InkML" xml:id="stk15" contextRef="#ctx0" brushRef="#br0">11651 2969 0,'0'22'46,"0"0"-39,0 22 1,0-22 1,0 23-2,0 21 2,0-44-1,0 22 0,44-21 0,-22-1 0,-22 0 16,23-22 16,21 0-28,0 0-5,-22-44 2,0 21-5,1-21 4,-23 22-1,0 0 8,0-22-11,0 21 11,0 1 8,0 0 9,-23 22-16,1 0-1,22-22-5,-22 22 78</inkml:trace>
    </iact:actionData>
  </iact:action>
  <iact:action type="add" startTime="74055">
    <iact:property name="dataType"/>
    <iact:actionData xml:id="d16">
      <inkml:trace xmlns:inkml="http://www.w3.org/2003/InkML" xml:id="stk16" contextRef="#ctx0" brushRef="#br0">12094 3212 0,'-22'-22'7,"0"0"41,22 0-25,0 0-7,0-1 10,0 1 4,22 22-5,0 0 23,-22 22-37,22-22-3,0 45-1,-22-23 7,22 22-7,-22 0 20,0-21-13,0-1 4,0 0-3,0 0 2,23-22 158,21-22-168,44-22 1,-65 21 1,21 1-2,-22 0 1</inkml:trace>
    </iact:actionData>
  </iact:action>
  <iact:action type="add" startTime="75823">
    <iact:property name="dataType"/>
    <iact:actionData xml:id="d17">
      <inkml:trace xmlns:inkml="http://www.w3.org/2003/InkML" xml:id="stk17" contextRef="#ctx0" brushRef="#br0">12249 3677 0,'0'22'63,"0"1"-56,0 21 2,0 0 0,-22 23-3,0 21 4,-23-21-2,45-1 1,-22-44-3,0 1 1,22-1 2,0 0 2,0-44 77,0 0-83</inkml:trace>
    </iact:actionData>
  </iact:action>
  <iact:action type="add" startTime="76504">
    <iact:property name="dataType"/>
    <iact:actionData xml:id="d18">
      <inkml:trace xmlns:inkml="http://www.w3.org/2003/InkML" xml:id="stk18" contextRef="#ctx0" brushRef="#br0">12315 3655 0,'23'22'40,"21"45"-34,0-1 7,23 1-10,-23-1 10,45 1-6,-23 21-3,-22-66 7,1 45-7,-23-67 4,-22 22 2,22-22 13</inkml:trace>
    </iact:actionData>
  </iact:action>
  <iact:action type="add" startTime="77222">
    <iact:property name="dataType"/>
    <iact:actionData xml:id="d19">
      <inkml:trace xmlns:inkml="http://www.w3.org/2003/InkML" xml:id="stk19" contextRef="#ctx0" brushRef="#br0">12936 4364 0,'-22'-44'59,"22"66"-35,0 22-16,0 0-3,0-21 3,0 21-1,0-22 11,22-22-10,-22-44 95,0 22-95,22-1 3,0 1-3,22-22 6,-44 22-4,22 0-3,23 0 6,-23 22 6,-22-23 76,0 46 16,0 43-102,0 0-2,0-21 2,22-45-2,-22 22 0,22 0 5</inkml:trace>
    </iact:actionData>
  </iact:action>
  <iact:action type="add" startTime="78615">
    <iact:property name="dataType"/>
    <iact:actionData xml:id="d20">
      <inkml:trace xmlns:inkml="http://www.w3.org/2003/InkML" xml:id="stk20" contextRef="#ctx0" brushRef="#br0">11762 4076 0,'0'44'39,"22"1"-31,-22-1 0,0 22 3,22-21-6,0 21 7,-22 1-6,0-45 5,0 0-9,22 0 12,-22-44 62,0-22-66,0-1-5,0 23 4,0 0 0,0 0 5,22 22-4,-22-22-4,23 22 18,-23-22-16,22 22-1,0 0 13,0 0-7,0-23 19,0 1-17,1 0-4,-23 0-4,0 0 0,0 0 9,0 44 113,0 44-122,0-21 2,0-23-2,0 0 3,22 0-5,-22 0 12,22 0-10,-22 0 3,22-22 23</inkml:trace>
    </iact:actionData>
  </iact:action>
  <iact:action type="add" startTime="81391">
    <iact:property name="dataType"/>
    <iact:actionData xml:id="d21">
      <inkml:trace xmlns:inkml="http://www.w3.org/2003/InkML" xml:id="stk21" contextRef="#ctx0" brushRef="#br0">14951 4054 0</inkml:trace>
    </iact:actionData>
  </iact:action>
  <iact:action type="add" startTime="81648">
    <iact:property name="dataType"/>
    <iact:actionData xml:id="d22">
      <inkml:trace xmlns:inkml="http://www.w3.org/2003/InkML" xml:id="stk22" contextRef="#ctx0" brushRef="#br0">15151 4032 0,'0'0'1</inkml:trace>
    </iact:actionData>
  </iact:action>
  <iact:action type="add" startTime="82088">
    <iact:property name="dataType"/>
    <iact:actionData xml:id="d23">
      <inkml:trace xmlns:inkml="http://www.w3.org/2003/InkML" xml:id="stk23" contextRef="#ctx0" brushRef="#br0">14885 4076 0,'0'0'1,"22"0"6,-22 22-1,22 23 10,0-45-5,0 44-7,23-22 7,-23 0 4,22 0-8,-22-22 1,23 0 0,21 22-1,1-22 5,-45 0-6,22 0 4,-22 0-4,0 0 4,0 0-5,1 0 7,-1-22-7,-22 0 17,22 22-14,-22-44 0,0 22 10,0 0-10,0-23 7,0 23-8,0 0 3,-22 0-2,0 0 0,22-1 8,-23 23-10,1-44 5,0 22 2,0 22-3,-22-22 0,22 0-6,-1 22 9,1 0-9,0 0 10,0 0-11,-45 0 7,1 0-2,0 0-1,-1 0-1,-21 22 2,43 0 1,-21-22-2,21 22 1,1 0 2,22-22-2,0 0-1,0 22 2,0 1 0,-1-23-1,-21 44 1,22-22 3,0 0-4,0 0 1,-23 1 6,45-1-2,-22 0-7,-66 44-2,65-44 8,-21 23-1,0-23-9,44 0 8,-44-22-5,44 22 3,-23-22 0,1 22 10,-22 0-1,22-22-9,-22 23-2,-23-1 4,1 0-1,43-22-2,-21 0-2,0 22 4,22-22 9,0 0 52,-1 0-54,1 0-8,0 0 7,0 0-6,0 0 0,0 0-2,0 0 18,-1 0-1,1 0-7,0 0 40,0 0-52,0 0 2,0 0 2,-1 0 98</inkml:trace>
    </iact:actionData>
  </iact:action>
  <iact:action type="add" startTime="83407">
    <iact:property name="dataType"/>
    <iact:actionData xml:id="d24">
      <inkml:trace xmlns:inkml="http://www.w3.org/2003/InkML" xml:id="stk24" contextRef="#ctx0" brushRef="#br0">13334 4253 0,'0'22'34,"0"1"-18,0-1-11,0 0 11,0 0-9,0 22 2,0 1 1,0 21-4,0-22 2,0 1 3,0-1-6,0-22 5,0 0 4,22 0 124,23 1-132,21-23 5,45 44-2,-22 0-5,-23-44 3,-22 22 2,-22-22 2,1 0 1</inkml:trace>
    </iact:actionData>
  </iact:action>
  <iact:action type="add" startTime="84760">
    <iact:property name="dataType"/>
    <iact:actionData xml:id="d25">
      <inkml:trace xmlns:inkml="http://www.w3.org/2003/InkML" xml:id="stk25" contextRef="#ctx0" brushRef="#br0">12670 4010 0,'0'44'72,"0"22"-63,0-21-4,0 43 3,0-43 0,0 21 0,0-22-1,0-22 1,0 23 1,0-23-1,-22-22 0,22 22 1,0 0-2,-22 0 42,-1-22-34,-21 0-7,44-22-1,-22 0 1,0 0 3,0-22 2,0 21-11,22 1 5,0-22 1,-23 22 0,23 0 2,0-23-3,0 1-1,0 0 5,-22 0-3,22-23 0,0 45 1,0-22-2,-22-1 3,0 1-5,22 22 10</inkml:trace>
    </iact:actionData>
  </iact:action>
  <iact:action type="add" startTime="85479">
    <iact:property name="dataType"/>
    <iact:actionData xml:id="d26">
      <inkml:trace xmlns:inkml="http://www.w3.org/2003/InkML" xml:id="stk26" contextRef="#ctx0" brushRef="#br0">12338 3899 0,'0'22'16,"0"0"8,0 0-17,0 0 8,22 23-7,-22-23 17,0 0-17,0 0 8,22 0 9,-22-66 118,0 0-132,0 22 0,0-1-9,22 1 9,-22 0 2,0 0 3,0 0 2,22 22 28,0 0-23,1 0-14,21 22 1,0 44-4,0-21 5,-21-23-7,21 22 5,-22-44-2,0 45 6,0-45-2</inkml:trace>
    </iact:actionData>
  </iact:action>
  <iact:action type="add" startTime="86885">
    <iact:property name="dataType"/>
    <iact:actionData xml:id="d27">
      <inkml:trace xmlns:inkml="http://www.w3.org/2003/InkML" xml:id="stk27" contextRef="#ctx0" brushRef="#br0">11872 3722 0,'45'0'48,"-23"0"-39,0 0 3,22 0-8,-21 0 3,-1 0 98,-22-23-95,0 1 0,0 0-4,-22 0 4,-1 22-4,1-22 8,0 22 3,0-22-4,0 22-1,-23 0-6,1 0 1,0 0 9,22 0-7,-23-45 7,23 45-1,0 0 1,0 0 0,0 0-7,0 23 7,0-1-5,22 22-6,0 0 2,0-22 3,0 1 1,0-1-6,0 0 3,0 0 0,0 0 0,22 23-2,22-23 13,-44 0-12,22 0-1,0 0 4,0 0-1,23 0 6,-23 1-9,0-23 3,0 0 0,0 0 0,0 0-4,23 0 11,-23 0 2,22 0-11,-22-45 9,-22 23-8,23-22 5,-1 22-11,0 0 16,-22-1-10,22 1-2,0 22 26,-22-22-5,0 0-2,0 0-20,0 0 7,0-23 10,-22 45-7,0-22-7,0 0 2,-23 22 2,-88-22-11</inkml:trace>
    </iact:actionData>
  </iact:action>
  <iact:action type="add" startTime="92910">
    <iact:property name="dataType"/>
    <iact:actionData xml:id="d28">
      <inkml:trace xmlns:inkml="http://www.w3.org/2003/InkML" xml:id="stk28" contextRef="#ctx0" brushRef="#br0">11895 3832 0,'0'-22'162,"0"0"-154,-23 0 23,1 22-22,22-22 0,-22 22 5,0-22-8,0-1 5,0 23 2,22-22-4,-22 22-2,-1 0 1,1-22 9,0 0-9,0 22-1,-22 0 3,44-22-2,-22 22 0,-45-22-1,23 0 0,-1-1 4,23 23-5,-44-22 5,22 22-4,21-22 2,-21 22-3,-22 0 0,-23 0 3,-22-22-2,23 22 4,21 0-1,-21-22-4,21 22 0,1 0 2,22 0 5,21 0-9,-21 0 8,22 0-10,0 0 7,0 0-1,-1 0 2,1 0-4,-22 0 2,-22 0-1,-1 22 1,-21 0 0,21 22 5,1-44-10,-23 45 10,23-23-7,-1 0 0,23 0 6,0 0-6,-1-22-1,1 45 6,0-23-1,-1 0-4,23 22-1,-44-22 6,21 23-1,23-23 1,0 22-3,-22-22 2,44 23-2,-22-1 1,0-44-2,-1 44 2,1 1-2,-22-23 2,22 22-4,-23-22 6,45 0-4,-22 0 2,22 1-1,-22 21 8,0-44-10,22 22 5,-22 44-5,22-43 0,-22-1 3,0 22-2,-23 0 1,23 23 5,0-45-9,0 22 9,-22 1-8,21-23 3,1 22-1,0-22 7,0-22-5,22 45-1,-22-45 0,0 44 0,-1 0-1,1-44 1,0 22 1,-22 23 0,22-23-2,-23 44 3,23-66-4,0 22 4,-44 23-4,44-23 5,-23 22-5,1-22 4,-22 23-4,43-23 5,-21 0-6,0 0 3,-1-22-2,1 44 4,-22-22-2,-23 1 0,45-1 0,-45 0 0,23 0 0,-23 0-2,23-22 4,-1 22-2,23 23 0,0-45 0,-1 0 0,1 22-1,-22-22 3,-1 22-3,45-22 0,-44 22 2,21-22 1,1 0-4,0 0 1,22 0 2,-23 0-2,23 0 0,0 22 1,-45-22 2,23 22-1,0-22 4,0 0-3,-1 0 5,1 0-8,0 23 1,-1-23 0,1 22 3,22-22-4,-22 0 2,21 0-2,-21 22 3,0-22-4,0 0 4,-23 0-4,1 22 0,44-22 4,-1 0-4,1 0 23,0 0 7,0 0-20,0 0-2,0 0 3,-1 0-1,1 0-1,0 0-13,0 0 13,0-22 57,22 0-64,-22 0 0,22-1 0,0-21 0,0 22 0,0 0 0,0 0 8,0-1 40,-22 1-40,22 0 0,0 0 9,0 0 6,-23 0 65,1 0-88,0-1 33,22 1 135,0 0-169,-22 0 2,0 22 6,22 22 242,0 0-241,0 0-8,0 1 10,0-1 5,0 0 281,0 0-298,0 0 18,0 0 9,-22 0-24,22-44 177,0 0-169,0 0-6,22 0-2,0 0 7,-22 0 3,22-1-14,0 1 12,-22 0-3,22 0 6,1 0-5,-1 0 6,0 0-5,0 22 144,0 0-150,0 0-4,0 0 11,1 0 10,21 22-21,-22-22 9</inkml:trace>
    </iact:actionData>
  </iact:action>
  <iact:action type="add" startTime="99214">
    <iact:property name="dataType"/>
    <iact:actionData xml:id="d29">
      <inkml:trace xmlns:inkml="http://www.w3.org/2003/InkML" xml:id="stk29" contextRef="#ctx0" brushRef="#br0">5405 5294 0,'22'0'115,"0"0"-102,0 0-4,0 0-3,1 0 2,43 0 1,-22 0 1,1 0-4,-23 0 4,22 0-4,0 0 2,23-22 0,-23 22 0,23-22-1,21 0 6,-21 22-9,65-44 3,-43 21 1,66 1 2,-44 0-2,44 0 0,44 0-1,-22 0 2,23 0-2,-23-1 2,-44 1-1,-22 0 1,22 0-2,-45 22 1,-21-22 1,-1 22-2,1 0 2,-23 0-2,22-22-1,1 22 4,21-22 0,-21-1-4,21 1 0,23 22 4,-44-22-4,21 0 4,-21 22-2,-23-22-1,22 22 2,-21-22 0,-1 22-2,22 0 1,-43 0 0,21-23 0,0 1-1,67 0 3,-67 0-2,45 0 0,-45 0-1,45 0 2,44-1-1,-67 1 0,67-22-3,-67 22 3,67-23 2,-44 23 1,-1 0-5,23 0 0,-44 0 3,-1-22 2,45 21-5,-67 23 1,23-22 0,-1 0 1,0 0 0,-21 22 0,21-22 0,1 0 0,-23 0 0,22 22-1,-21-23 1,-1 1 2,22 0-2,1 22-1,-23 0 2,1-22-2,-1 0 3,22 0-4,-21 22 1,21-23 4,0 1-6,23 0 6,0 0-6,-45 0 6,0 0 0,1 22-7,-23-22 5,0 22-2,22 0 1,-22-23-2,0 23 2,1-22 2,-1 22-4,0-22 5,0 0 3,0 22-6,0-22-1,1 22 9,21-22 4,-22 22-7,0-23-4,0 23 7,0-22 14</inkml:trace>
    </iact:actionData>
  </iact:action>
  <iact:action type="add" startTime="127439">
    <iact:property name="dataType"/>
    <iact:actionData xml:id="d30">
      <inkml:trace xmlns:inkml="http://www.w3.org/2003/InkML" xml:id="stk30" contextRef="#ctx0" brushRef="#br0">5383 12117 0,'-22'66'135,"-23"-21"-125,23 21 2,-22 23-10,22-23 9,-23 1-7,45-45 7,-22 0-2,22 22-2,-22 1 7</inkml:trace>
    </iact:actionData>
  </iact:action>
  <iact:action type="add" startTime="128399">
    <iact:property name="dataType"/>
    <iact:actionData xml:id="d31">
      <inkml:trace xmlns:inkml="http://www.w3.org/2003/InkML" xml:id="stk31" contextRef="#ctx0" brushRef="#br0">5405 12183 0,'22'0'56,"0"0"-50,22 0 3,-21 23-2,-1-1 2,0 0-1,-22 0 2,44 0 0,-44 0-4,22 0 0,0-22 2,-22 23 5,23-1-11,-1-22 7,0 44-2,0 0 10</inkml:trace>
    </iact:actionData>
  </iact:action>
  <iact:action type="add" startTime="129039">
    <iact:property name="dataType"/>
    <iact:actionData xml:id="d32">
      <inkml:trace xmlns:inkml="http://www.w3.org/2003/InkML" xml:id="stk32" contextRef="#ctx0" brushRef="#br0">5826 12649 0,'22'0'82,"0"44"-76,-22-22 3,0 22-2,0 1-1,22-23 6,0 22-4,-22-22 16,45-66 124,-1 0-131,-22 21-2,0 1 3,22 0 71,-44 0-54,0 44 76,0 22-106,0-21 1,23 21 4,-23 0 6,22-44-9</inkml:trace>
    </iact:actionData>
  </iact:action>
  <iact:action type="add" startTime="130239">
    <iact:property name="dataType"/>
    <iact:actionData xml:id="d33">
      <inkml:trace xmlns:inkml="http://www.w3.org/2003/InkML" xml:id="stk33" contextRef="#ctx0" brushRef="#br0">4918 12759 0,'22'0'27,"-22"22"-21,22 1 0,0 21 4,0 0 1,-22 1-9,22-23 13,-22 0-13,0 22 9,0-22-4,0 0 1,0 1 126,0-68-55,22 45-71,-22-22 0,45 22 1,-45-22 6,22 22 1,-22-22 17,0 0-26,0 0 10,0-1-5,0 1 0,22 22 87,0 0-95,22 0 8,-21 22-5,-1 23-2,-22-1 5,22 0 1,-22 1-3,22-45-2,-22 22 4,0 0 75,-44-44-78</inkml:trace>
    </iact:actionData>
  </iact:action>
  <iact:action type="add" startTime="131942">
    <iact:property name="dataType"/>
    <iact:actionData xml:id="d34">
      <inkml:trace xmlns:inkml="http://www.w3.org/2003/InkML" xml:id="stk34" contextRef="#ctx0" brushRef="#br0">4319 11918 0,'23'0'51,"-23"-23"-30,-23 1-5,1 0 5,0 22-5,22-22-13,-22 22 4,0 0 10,0-22-7,-23 22-2,23-22-1,0 22 0,0 0 1,0 0 0,0-22 3,-23 22 2,45-23-6,-44 23 3,22 0 2,0 0-1,0 0 5,-1 0-5,1 0 1,0 0 10,0 0-12,0 0-1,0 0 1,0 0-2,-1 0-1,23 23 2,-22-1-3,0 0 4,0 22-4,0 0 10,22-21 0,0-1-5,0 0 5,0 0-9,0 22-1,0-22 2,0 1-1,0-1 3,0 0 1,0 0-6,0 0 1,0 0 2,0 1 1,22-1-1,-22 0 0,0 22 0,22-22-1,0 0 2,-22 1 6,22-1-6,1 0 8,-1 0-8,0 0 6,0-22-9,-22 22 2,44 1 2,1-1 4,-23 0 4,22-22-2,-22 0 32,0 0-34,45 0-5,-67-22-2,44 0 2,0-1-2,-21 1 1,-1 0 0,0 22 2,0 0-1,-22-22 4,22 22-5,-22-22 9,22 0-9,23-1 8,-45 1-8,22 0 0,0 0 32,-22 0-25,0 0 34,0 0-29,0-1-17,0 1 6,0-22 11,0 22-8,0 0 4,0-23 9,0 23-9,0 0 113,0 0-123</inkml:trace>
    </iact:actionData>
  </iact:action>
  <iact:action type="add" startTime="149103">
    <iact:property name="dataType"/>
    <iact:actionData xml:id="d35">
      <inkml:trace xmlns:inkml="http://www.w3.org/2003/InkML" xml:id="stk35" contextRef="#ctx0" brushRef="#br0">7642 11386 0,'0'-22'112,"0"0"-97,0-23-7,-22 1 0,0 22-1,22 0 8,0 0-14,-23 22 11,1 0 1,0 0-4,0 0 1,0 0-3,0 0 2,-45 0-5,45 44 8,-22 0-8,0-22 9,-1 45-10,1-23 9,0 0-5,44 1 1,-45-23 1,23 22-5,-22-22 9,22 0-6,0 23-3,-1-23 7,1 22-5,0 1 2,22-23 6,0 0-11,-22 0 6,0 0-1,22 22 0,-44 1 1,44-23-2,-23 22-1,23-22 2,-44 23 0,22-1-1,22-22 2,0 0-1,-22 23 1,0-23-2,22 0 2,-23 22-1,1 0-2,22-21 4,-22 21 0,0 0-4,22-22 5,-22 1-5,0-1 4,22 0-5,-45 0 7,23 0 8,22 0-12,-22-22-2,-22 0 11,44 22-9,-22-22 0,0 0-1,-1 0 1,1 0 161,0 0-153,0 0-8</inkml:trace>
    </iact:actionData>
  </iact:action>
  <iact:action type="add" startTime="150218">
    <iact:property name="dataType"/>
    <iact:actionData xml:id="d36">
      <inkml:trace xmlns:inkml="http://www.w3.org/2003/InkML" xml:id="stk36" contextRef="#ctx0" brushRef="#br0">6313 12383 0,'0'0'1,"0"22"77,0 0-70,0 0 0,0 23 4,0-23-1,-22 0-3,0 44 1,-1-44 0,1 1-5,0 43 8,0-44-4,22 0-2,-22-22 4,22 22 53,22-22-49,0 0-7,22 23 1,1-1-1,21 0 6,-21-22-8,-23 22 6,44 0-8,-22-22 9,-21 22-3,21 1-6,-22-23 16</inkml:trace>
    </iact:actionData>
  </iact:action>
  <iact:action type="add" startTime="151158">
    <iact:property name="dataType"/>
    <iact:actionData xml:id="d37">
      <inkml:trace xmlns:inkml="http://www.w3.org/2003/InkML" xml:id="stk37" contextRef="#ctx0" brushRef="#br0">5693 12383 0,'22'0'31,"0"0"-7,-22 22-16,0 0 1,0 0-2,0 0 3,0 23-1,0-1-3,-22-44 1,22 44 4,-22-44-6,22 22 4,-22 1 62,-1-23-11,1 0-47,0 0 4,0-23-7,0-21 4,0 22-6,22 0-1,0-22 2,-22-1-2,22 1 1,-23 0 2,1 21-2,0 1 0,22 0 6,0 89 211,0-1-215,0 1 1,0-1-10,0-22 11,0-22-5,0 1 0,0-1-1,0 0 6,0 0 1,0-44 90,0 0-94,0-45-2,0 45 2,0-22 0,0 22-1,0 0-1,0-1 3,0 1-2,0-22 7,0 22 20,22 22-23,0-22-5,-22-1 3,23 23-1,-1-22-3,0 22 1,0 0 2,0 0 122,0 0-126,0 0 3,1 0 0,-1 22 0,0-22 0,0 23 9</inkml:trace>
    </iact:actionData>
  </iact:action>
  <iact:action type="add" startTime="152967">
    <iact:property name="dataType"/>
    <iact:actionData xml:id="d38">
      <inkml:trace xmlns:inkml="http://www.w3.org/2003/InkML" xml:id="stk38" contextRef="#ctx0" brushRef="#br0">5338 11807 0,'0'22'65,"23"-22"-41,-1 0-15,0 0-2,22 0 0,0 0-1,-21 0 4,-1 0 0,22 0-2,-22 0 6,0 0-7,-22-22 92,0 0-87,0 0-3,-44-1 7,0-21-9,22 44 5,-1 0 1,1-22-4,0 22 2,0 0 9,0 0-4,-22 0 2,21 0-4,1 0 1,0 0-4,0 0-6,-22 0 12,21 0-9,-21 0 10,44 22 37,0 0-49,0 0 7,0 23-7,22-1 7,0-22-2,1 0-3,-1 0 4,0 1-10,22-1 9,-44 0-7,22 0 5,1 0 14,-1-22-7,0 0-8,0 0 20,0 0-22,0 0 9,0 0-3,1 0-8,-1 0 9,0-22-8,0 22 8,0-22-4,-22 0 17,0 0-18,0-1-3,0 1 4,22 0 0,-22 0 5,0 0 18,0 0 1,0 0-25,-22-1 3,-66-43-6</inkml:trace>
    </iact:actionData>
  </iact:action>
  <iact:action type="add" startTime="154479">
    <iact:property name="dataType"/>
    <iact:actionData xml:id="d39">
      <inkml:trace xmlns:inkml="http://www.w3.org/2003/InkML" xml:id="stk39" contextRef="#ctx0" brushRef="#br0">5516 11851 0,'22'0'158,"-22"-22"-140,0 0-12,0 0 18,-22 22-16,22-22 7,-23 22-5,23-23 12,-22 1-12,0 22 9,0 0-3,0 0-3,0-22-6,0 22 2,-1 0-2,1 0 1,0 0 0,0 0 1,0 0 1,0 0-3,-1 0 16,-21 0 9,22 22-16,22 0 0,-22 1-9,0-1 3,22 22-3,-45-22 2,45 0-3,-22 23 5,22-23-4,0 0 1,-22 22 0,22-22 9,-22 23-8,22-23-5,0 0 12,0 0-7,0 0 7</inkml:trace>
    </iact:actionData>
  </iact:action>
  <iact:action type="add" startTime="155712">
    <iact:property name="dataType"/>
    <iact:actionData xml:id="d40">
      <inkml:trace xmlns:inkml="http://www.w3.org/2003/InkML" xml:id="stk40" contextRef="#ctx0" brushRef="#br0">4962 11962 0,'0'22'49,"0"0"-42,0 22-2,0 23 6,0-23-6,0 1 7,0-1-5,-22 0 2,22-22 5,0 0 129,66-22-136,23 0 3,-45 0-2,22 0-2,1 0 5,-45 0-6,0 0 14,0 0-1</inkml:trace>
    </iact:actionData>
  </iact:action>
  <iact:action type="add" startTime="156615">
    <iact:property name="dataType"/>
    <iact:actionData xml:id="d41">
      <inkml:trace xmlns:inkml="http://www.w3.org/2003/InkML" xml:id="stk41" contextRef="#ctx0" brushRef="#br0">4718 11497 0,'22'0'28,"0"22"-22,-22 0 8,0 0 1,0 0 2,0 0 8,0 1-16,0-1 14,-44-22 16,0 0-32,22 0 4,-23-22-3,-21-1 1,22-21-4,-23 44 6,45-22-5,0 0 4,0 0 10,0 22-4,-1-45-8,23 23 16,-22 0-17,0 0 2,22 0-1,-22-23 0,22 23 8,0 0-8,0 0 1,0 0 16,0-22-11,22 21 2,22 23 0,1-22-8,-1 22 1,23 0 0,-23-22-4,0 22 3,0 0 0,-21 0 1,-1 0 9</inkml:trace>
    </iact:actionData>
  </iact:action>
  <iact:action type="add" startTime="157688">
    <iact:property name="dataType"/>
    <iact:actionData xml:id="d42">
      <inkml:trace xmlns:inkml="http://www.w3.org/2003/InkML" xml:id="stk42" contextRef="#ctx0" brushRef="#br0">4452 10965 0,'23'0'81,"21"44"-73,22-44 0,-21 67 1,-1-23-2,22 0-3,-44-21 9,23 21-10,-23-44 7,-22 22 184,-22-22-189,0 22 2,-1 0 2,1 0 0,0-22-2,0 45 2,0-45-1,22 22 1,-22-22-2</inkml:trace>
    </iact:actionData>
  </iact:action>
  <iact:action type="add" startTime="161174">
    <iact:property name="dataType"/>
    <iact:actionData xml:id="d43">
      <inkml:trace xmlns:inkml="http://www.w3.org/2003/InkML" xml:id="stk43" contextRef="#ctx0" brushRef="#br0">4319 12804 0,'-22'44'55,"-44"-22"-45,-23 22-1,-88 23 0,88-45-2,-43 22 2,43-22-2,23 1 2,21-23-2,23 22 8</inkml:trace>
    </iact:actionData>
  </iact:action>
  <iact:action type="add" startTime="161845">
    <iact:property name="dataType"/>
    <iact:actionData xml:id="d44">
      <inkml:trace xmlns:inkml="http://www.w3.org/2003/InkML" xml:id="stk44" contextRef="#ctx0" brushRef="#br0">3921 12781 0,'44'0'17,"-22"0"40,0 23-50,23-23 1,21 22 3,23 0-7,-67-22 5,44 22 0,-44-22-1,1 0 0</inkml:trace>
    </iact:actionData>
  </iact:action>
  <iact:action type="add" startTime="162894">
    <iact:property name="dataType"/>
    <iact:actionData xml:id="d45">
      <inkml:trace xmlns:inkml="http://www.w3.org/2003/InkML" xml:id="stk45" contextRef="#ctx0" brushRef="#br0">3544 13092 0</inkml:trace>
    </iact:actionData>
  </iact:action>
  <iact:action type="add" startTime="163431">
    <iact:property name="dataType"/>
    <iact:actionData xml:id="d46">
      <inkml:trace xmlns:inkml="http://www.w3.org/2003/InkML" xml:id="stk46" contextRef="#ctx0" brushRef="#br0">3699 13247 0,'22'0'82,"23"0"-75,21 0 2,1 0-4,-1 0 6,1 0-3,-23 0-3,-22 0 3,22-23 3,-22 23-4,23-22 8,-23 22 17,0 0 3,0 0-28,-22-22 2,22 22 3,0 0-4,1-22 19,21 22-4,-44-22 9,22 22-16,0-22 1,0 22-3,1 0 1,-23-22-5</inkml:trace>
    </iact:actionData>
  </iact:action>
  <iact:action type="add" startTime="164440">
    <iact:property name="dataType"/>
    <iact:actionData xml:id="d47">
      <inkml:trace xmlns:inkml="http://www.w3.org/2003/InkML" xml:id="stk47" contextRef="#ctx0" brushRef="#br0">3677 13291 0,'22'22'101,"67"22"-92,-23-44-1,1 23 1,-1-1-1,-21 0 1,-23-22-2,0 0 9,0 0 0</inkml:trace>
    </iact:actionData>
  </iact:action>
  <iact:action type="add" startTime="165536">
    <iact:property name="dataType"/>
    <iact:actionData xml:id="d48">
      <inkml:trace xmlns:inkml="http://www.w3.org/2003/InkML" xml:id="stk48" contextRef="#ctx0" brushRef="#br0">1086 13778 0,'0'45'70,"22"21"-58,0 0-6,44 23 5,-66-45-6,23 1 6,-23-23-8,22 0 5,-22 0 80,-45-44-72</inkml:trace>
    </iact:actionData>
  </iact:action>
  <iact:action type="add" startTime="166032">
    <iact:property name="dataType"/>
    <iact:actionData xml:id="d49">
      <inkml:trace xmlns:inkml="http://www.w3.org/2003/InkML" xml:id="stk49" contextRef="#ctx0" brushRef="#br0">1086 13734 0,'0'-22'121,"0"0"-117,22 0 8,0 22-4,0 0-1,-22-23 1,22 23 6,0 0-2,1 0 8,-1 0-7,0 0-9,22 45 2,-44-23 4,22 44-1,-22-21-1,0-1 0,0-22-1,0 22 2,0 1-4,0-1 6,-22-44-4,22 22-1,-44 0 5,22-22-5,22 22 170,0 1-165,44 21-4,0-44-1,-22 22 6,23 0-6,-23-22 9,-22 22-8,22-22 19</inkml:trace>
    </iact:actionData>
  </iact:action>
  <iact:action type="add" startTime="167081">
    <iact:property name="dataType"/>
    <iact:actionData xml:id="d50">
      <inkml:trace xmlns:inkml="http://www.w3.org/2003/InkML" xml:id="stk50" contextRef="#ctx0" brushRef="#br0">1396 13845 0,'0'-22'65,"88"-1"-58,23-21 0,-44 0 3,-1 22-6,45-23 8,-89 45-6,0 0 5,-22-22-9,44 0 312,-44 0-304,22-67-1,-22 23-3,0-1 3,0-21-2,0 21-1,0-21 4,0 21 1,0 1-8,0 44 5,0 0 8</inkml:trace>
    </iact:actionData>
  </iact:action>
  <iact:action type="add" startTime="168033">
    <iact:property name="dataType"/>
    <iact:actionData xml:id="d51">
      <inkml:trace xmlns:inkml="http://www.w3.org/2003/InkML" xml:id="stk51" contextRef="#ctx0" brushRef="#br0">1949 12604 0,'0'0'2,"0"45"2,0-23 6,0 22-6,0-22 8,0 22-5,0 1 0,0-23 2,0 0-1,0 22-3,0-21 4,45 21 1,-45-22-4,22-22 5,0 44-5,0-44 5,0 0 11,1 0-12,-1 0 4,0 0-8,0 0 10,0 0-8,-22-44 8,22 22-8,-22-22 0,0-23 0,0 1 0,0 21-1,0 1 11,-44 22-10,22 0 1,0 0-4,0-1 12,-23 23-9,23 0 1,0-22 73,0 22-67,0 0-9,-1 0 1,1 0 13,0 0-5,0 0-9,0 0 9</inkml:trace>
    </iact:actionData>
  </iact:action>
  <iact:action type="add" startTime="168926">
    <iact:property name="dataType"/>
    <iact:actionData xml:id="d52">
      <inkml:trace xmlns:inkml="http://www.w3.org/2003/InkML" xml:id="stk52" contextRef="#ctx0" brushRef="#br0">2149 12361 0,'88'0'40,"23"0"-30,22 0-4,-66 0 1,21-45 5,-44 23-6,-21 0 9,-23 0-8,22 22 33,-44-22-22,-1 22-12,-21 0 4,0 0-3,-23 0 0,23 0 2,-22 0 1,21 0-4,-21 0 2,22 0 0,-23-22 3,23-1-6,0 23 2,-23-22 1,45 22 17,0 0 10,0 0-21,-1 22-7,23 23 1,0-1 2,0 45-4,23-45 1,-1 45 1,0-23 3,22 23-5,1-45 5,-1 0-5,-22 23 5,22-45-6,1 0 1,21 22 4,-22-22 2,67 1-8,-44-23 4,21 0 0,1 0 0,-23 0-2,-22-45 4,23 1-4,-1-23 4,-21 1-3,-23 22 2,22-89-1,-44 66 0,0-21 0,0 21 0,0 1 1,-44-1-2,22 23 0,-23 0 1,45 22-1,-22 22 2,22-23-1,-22 1 0,0 22 0,0 0 1,-45 0-1,45 0 0,-22 0 0,0 0-2,-1 0 4,1 0-4,0 0 4,-1 0-4,23 0 3</inkml:trace>
    </iact:actionData>
  </iact:action>
  <iact:action type="add" startTime="170191">
    <iact:property name="dataType"/>
    <iact:actionData xml:id="d53">
      <inkml:trace xmlns:inkml="http://www.w3.org/2003/InkML" xml:id="stk53" contextRef="#ctx0" brushRef="#br0">1839 13734 0,'22'0'32,"0"0"-9,22 0-7,1 0-6,43 22-3,23 45-1,0-67 4,44 44 0,-22 0-4,-67-22 4,45 0-3,-67 1 3,-22-23-5,0 0 6,1 0 1,-90-45 108</inkml:trace>
    </iact:actionData>
  </iact:action>
  <iact:action type="add" startTime="170753">
    <iact:property name="dataType"/>
    <iact:actionData xml:id="d54">
      <inkml:trace xmlns:inkml="http://www.w3.org/2003/InkML" xml:id="stk54" contextRef="#ctx0" brushRef="#br0">2082 13424 0,'67'0'32,"-1"44"-25,23 0 1,-1 1 1,1 21 0,-22-44-2,-23 1 1,22 21-4,1-44 7,-1 66-5,-22-44 5,1-22-3,-1 23-4</inkml:trace>
    </iact:actionData>
  </iact:action>
  <iact:action type="add" startTime="171247">
    <iact:property name="dataType"/>
    <iact:actionData xml:id="d55">
      <inkml:trace xmlns:inkml="http://www.w3.org/2003/InkML" xml:id="stk55" contextRef="#ctx0" brushRef="#br0">2880 13911 0,'22'0'66,"0"0"-60,67 0 0,-1-22 9,67-44-14,45-23 8,-23 0-1,22 1 0,-88 43-1,-22 23 1,-23-22 1,-44 22-1</inkml:trace>
    </iact:actionData>
  </iact:action>
  <iact:action type="add" startTime="171669">
    <iact:property name="dataType"/>
    <iact:actionData xml:id="d56">
      <inkml:trace xmlns:inkml="http://www.w3.org/2003/InkML" xml:id="stk56" contextRef="#ctx0" brushRef="#br0">4032 13335 0,'22'0'25,"0"0"-17,-22 22-1,22 45 3,0-23-2,0 67 4,-22-67-9,0 45 4,0-45 3,22 0-3,-22-21 10,23-1 22</inkml:trace>
    </iact:actionData>
  </iact:action>
  <iact:action type="add" startTime="172029">
    <iact:property name="dataType"/>
    <iact:actionData xml:id="d57">
      <inkml:trace xmlns:inkml="http://www.w3.org/2003/InkML" xml:id="stk57" contextRef="#ctx0" brushRef="#br0">4076 13424 0,'0'0'0,"22"-22"10,0 0-4,0-1 4,0 1-3,23 22 0,-23 0 9,0 0 33,0 0-42,0 0 1,-22 45 1,22 21-1,-22-22 0,0 23-1,0-23 2,0 0-2,0 1 1,0-23 0,0 0 8,-22-22-6,22 22-4,-22 0 114,44 0-88,0 1-16,23-23-8,-23 0 0,0 22 2,0-22 14,0 0-9,1 22 2,21 0 8,-66-22 78,22-44-96</inkml:trace>
    </iact:actionData>
  </iact:action>
  <iact:action type="add" startTime="172877">
    <iact:property name="dataType"/>
    <iact:actionData xml:id="d58">
      <inkml:trace xmlns:inkml="http://www.w3.org/2003/InkML" xml:id="stk58" contextRef="#ctx0" brushRef="#br0">4364 13247 0,'0'44'56,"22"-22"-39,-22 0 47</inkml:trace>
    </iact:actionData>
  </iact:action>
  <iact:action type="add" startTime="174599">
    <iact:property name="dataType"/>
    <iact:actionData xml:id="d59">
      <inkml:trace xmlns:inkml="http://www.w3.org/2003/InkML" xml:id="stk59" contextRef="#ctx0" brushRef="#br0">2503 12516 0,'0'-22'90,"0"-1"-82,22 23 0,23 0 6,-23 0 4,0 0-14,0 0 6,0 0-4,23 0 12,-1 0-11,0 23 3,23 21-4,-23-44 4,22 22-4,-43 0 5,-1-22 1,0 22 20,-22 0-15,22 1-1,0-1-8,-22 22 7,0-22 1,0 0-7,0 0 0,0 1-2,0 21 9,0-22 1,0 0-6,0 0-8,0 1 6,0-1-1,0 0 5,0 22-9,-22-44 2,0 22 2,0 0 2,-23 23-4,1-23 12,22-22-9,0 22-3,0 0 4,-1-22 12,1 0-4,0 0-2,-22 22-11,-23-22 4,23 0 0,-22 0-2,21 0 1,1 0 3,-22 0-6,21 0 3,1 0-1,-22 0 2,21 0-1,-21 0 0,-1 0 1,1 0 0,22 0-4,21 0 6,-21 0-6,0 0 3,0 0 3,-1 0-3,1 0 0,22 0-1,0 0 3,-23 0-3,23 22 1,0-22-2,-22 0 4,22 0 7</inkml:trace>
    </iact:actionData>
  </iact:action>
  <iact:action type="add" startTime="175909">
    <iact:property name="dataType"/>
    <iact:actionData xml:id="d60">
      <inkml:trace xmlns:inkml="http://www.w3.org/2003/InkML" xml:id="stk60" contextRef="#ctx0" brushRef="#br0">1706 12959 0,'0'66'49,"0"-44"-41,-22 23-1,22-1 2,-67 0-2,45-22 3,0 0 1,-22 1-5,21-1-1,1-22 3,22 22 1,-22-22-1,22 44 147,22-44-144,23 45-6,-23-45 0,22 22 3,0 0 3,23 0-2,-45 0 3,0-22 3</inkml:trace>
    </iact:actionData>
  </iact:action>
  <iact:action type="add" startTime="176801">
    <iact:property name="dataType"/>
    <iact:actionData xml:id="d61">
      <inkml:trace xmlns:inkml="http://www.w3.org/2003/InkML" xml:id="stk61" contextRef="#ctx0" brushRef="#br0">2636 13778 0,'-44'0'14,"22"0"2,0 0-1,-1 0-7,-21 45 0,44-1 0,0 0 0,-22 23 0,0-1 0,22 1 0,0-1 1,0-22-2,0 23 2,0-45-2,22 22 3,-22 1-4,44 21 5,-22-44-6,1 22 6,-1 1-5,0-45 5,0 44-5,0 0 2,0-44-3,-22 22 14,22-22-11,1 0-3,-1 0 39,0 0-30,22 0-5,-22-22-3,0-22 3,1 0 1,-23 22-4,22-1 0,-22 1 7,0 0 5,0 0-1,0 0-7,0 0-2,0-23-1,0 23 1,0 0 2,0-22-3,-22 22 8,-23 22 98,23 0-98,0 0-7</inkml:trace>
    </iact:actionData>
  </iact:action>
  <iact:action type="add" startTime="177592">
    <iact:property name="dataType"/>
    <iact:actionData xml:id="d62">
      <inkml:trace xmlns:inkml="http://www.w3.org/2003/InkML" xml:id="stk62" contextRef="#ctx0" brushRef="#br0">2747 14332 0,'22'0'65,"0"0"-36,-22-22-22,0 0 5,22-23-3,-22 23 3,22 22 9,1-22 41,-1 22-39,0 22-8,0 0 15,0-22 18,-22 23-39,22-1 2,1 0 2</inkml:trace>
    </iact:actionData>
  </iact:action>
  <iact:action type="add" startTime="178304">
    <iact:property name="dataType"/>
    <iact:actionData xml:id="d63">
      <inkml:trace xmlns:inkml="http://www.w3.org/2003/InkML" xml:id="stk63" contextRef="#ctx0" brushRef="#br0">3057 14111 0,'0'0'1,"44"0"11,1-23-4,-23 23 1,22-22-2,0 22 2,-22 0-1,1 0 0,-1-22 0,0 0 9,-22 0 58,-22 0-68,0-1 1,-1 23 5,-21-22-5,22 22 9,0 0 6,0 0-7,0 0-1,22 22-4,-23 23-5,1-23 1,22 0 10,0 22-10,0-21 11,0-1-2,0 0-7,22 0 12,1 0-5,-1-22 13,22 22-22,0-22-2,1 0 3,-23 0 2,44 22-3,-22-22 0,-21 0 1,-1 0 0,22 0 0,-22 0 0,0 0 8,1 0-8,-23-44-1,0 0 10,0 22-8,0-45-2,0 23 2,0 22-2,0 0 3,-23-1-4,1 23 35,0 0-34,-22 0 2,-23 0-3,-66-22 4,-88-22-3</inkml:trace>
    </iact:actionData>
  </iact:action>
  <iact:action type="add" startTime="180671">
    <iact:property name="dataType"/>
    <iact:actionData xml:id="d64">
      <inkml:trace xmlns:inkml="http://www.w3.org/2003/InkML" xml:id="stk64" contextRef="#ctx0" brushRef="#br0">3234 14044 0,'22'-22'58,"-22"-22"-44,67-1-7,43 1 2,-43 22 0,44 0-4,44 0 5,0 22-2,-44 0 0,-1 0-2,-21 0 4,-45 0-2,-22 0 1,0 0-2,1 0 3,-1 0-4,22 22 5,-22-22-7,23 22 3,-1 22 2,44-44-1,-21 44 1,44-21-2,22 21 1,-67-22 0,-22-22 0,23 0-1,-1 0 2,-44 0-1,23 0 0,-1 0 1,0 0-1,45 0 0,44 0-2,0 0 4,22 0-1,22-22-2,22 0 2,-44 0-2,-44-1 3,0 1-4,-23-22 0,-21 22 3,-1 0 2,23 0-4,-45-23 3,0 23-4,1-22 5,-23 22-7,0-23 5,0 23-2,0 0 0,23-22 0,-23 22 6,22 22-9,-22-23 4,0 1-1,45 22 5,-45-22-8,0 0 8,0 22-4,-22-22-4,45 0 9,-23 0-7,22-45-1,0 45 7,1-22-3,-23-1-3,22 23 4,-22 0-6,23 0 9,-1-22-11,0-1 15,0 23-9,-21 0 2,21 0-2,22-22-3,1 21 3,-23 1 0,0 0 2,1 0-4,-23 0 4,44 0-2,-66-1-1,22 23 9,-22-22-6,45 0-3,-45 0 0,44 22 2,-44-22 1</inkml:trace>
    </iact:actionData>
  </iact:action>
  <iact:action type="add" startTime="182535">
    <iact:property name="dataType"/>
    <iact:actionData xml:id="d65">
      <inkml:trace xmlns:inkml="http://www.w3.org/2003/InkML" xml:id="stk65" contextRef="#ctx0" brushRef="#br0">8151 12626 0,'23'0'90,"21"0"-84,22 0 3,-21-22 2,-23 22-6,0 0 7,0 0-8,0 0 10,0 0-6,0 22 139,-22 23-136,0 21-7,23 1 8,-23-45-11,0 22 7,0 0 0,0-21 1,0-1-2,0 0 3</inkml:trace>
    </iact:actionData>
  </iact:action>
  <iact:action type="add" startTime="185439">
    <iact:property name="dataType"/>
    <iact:actionData xml:id="d66">
      <inkml:trace xmlns:inkml="http://www.w3.org/2003/InkML" xml:id="stk66" contextRef="#ctx0" brushRef="#br0">13290 11541 0,'0'-22'110,"0"0"-102,-22 0 0,-22-1 1,-1 23 3,23 0-9,0-22 8,0 22-3,-22-22 5,-1 22-2,23 0-6,0 0 6,0 0-6,-22 0 13,21 0-1,1 0-1,0 0 1,0 0-12,0 0 2,0 0 1,-1 0 5,1 0 16,0 0-22,0 22 19,0-22-20,0 22 2,0-22 2,-1 23 5,23-1-1,-44-22-5,22 22-1,22 0 0,-22-22 8,0 22-6,0-22 12,-1 22-14,1-22 1,22 22 2,-22 1 2,0-23 26,22 22-32,-22-22 9,0 22-7,-1 0 6,23 0-5,-22-22-4,22 22 14,-22-22 10,22 23-23,0-1 9,0 0-5,-22 0-6,0-22 3,22 22 0,0 0 8,-22 0-1,22 1 35,0 21-25,0-22 8,0 0-4,22 0-2,-22 0 5,22-22-17,0 0-8,-22 23 9,22-23-9,0 22 10,1-22 1,-1 22-4,0 0 9,0-22 20,0 0-35,0 0 7,23 0-9,-23 0 13,0 0-6,0 0-5,0 0 0,23 0 1,-1 0-1,-22 0-2,22 0 5,-22 0-4,1 0-1,-1 0 10,0 0-6,0 0 14,22-22-16,-21 22 8,-1-22-2,44 0-12,-44 22 8,0-23-6,23 1 8,-1 22 2,-22-22-8,-22 0 11,22 22-6,0 0-6,-22-22 4,23 22 0,-1-44 4,0 21 3,-22 1-7,0 0-1,0-22 8,22 22 8,-22 0 1,0-1 0,0 1 8,22 0-18,-22 0 7,0 0-4,0 0 13,0-1 169,0 1-167,-22 0-27</inkml:trace>
    </iact:actionData>
  </iact:action>
  <iact:action type="add" startTime="212032">
    <iact:property name="dataType"/>
    <iact:actionData xml:id="d67">
      <inkml:trace xmlns:inkml="http://www.w3.org/2003/InkML" xml:id="stk67" contextRef="#ctx0" brushRef="#br0">8572 13247 0,'44'0'89,"-21"0"-79,21 0-8,0 22 8,-22-22-1,1 0-3,21 0 2,-22 0 8</inkml:trace>
    </iact:actionData>
  </iact:action>
  <iact:action type="add" startTime="212576">
    <iact:property name="dataType"/>
    <iact:actionData xml:id="d68">
      <inkml:trace xmlns:inkml="http://www.w3.org/2003/InkML" xml:id="stk68" contextRef="#ctx0" brushRef="#br0">9082 13025 0,'0'22'65,"0"45"-60,0-23 6,0 22-3,0 1-1,0-1-2,0-21 4,0 21-2,0-44 1,0 0 0,0 1 3,0-1 21</inkml:trace>
    </iact:actionData>
  </iact:action>
  <iact:action type="add" startTime="213017">
    <iact:property name="dataType"/>
    <iact:actionData xml:id="d69">
      <inkml:trace xmlns:inkml="http://www.w3.org/2003/InkML" xml:id="stk69" contextRef="#ctx0" brushRef="#br0">9059 13380 0,'23'-23'64,"43"1"-59,-22 22 8,1 0-8,-23 0 2,0 0 0,0 0 1,-22-22 66,0-22-58,0 22-10,0-1 4,0-21-4,-22 22 1,22 0 1,-22 22 0,22 44 123,0 23-125,0-1 1,22-22 2,-22 23-1,0-23 0,22-22 0,-22 23 3,0-23 5,22 22 7</inkml:trace>
    </iact:actionData>
  </iact:action>
  <iact:action type="add" startTime="213775">
    <iact:property name="dataType"/>
    <iact:actionData xml:id="d70">
      <inkml:trace xmlns:inkml="http://www.w3.org/2003/InkML" xml:id="stk70" contextRef="#ctx0" brushRef="#br0">9325 13601 0,'22'0'50,"1"0"-44,-1-22 1,0 22 1,0 0 27,0 0-23,0 22-4,0-22 1,-22 44-1,23-21-1,-23 21 2,0 0-1,0 0 0,0-21 0,0 21-1,0-22 1,-23 0 1,23 0-2,-22-22 2,89 0 114,21-44-115,67 0-3,-22-1 4,-44 1-2,0 22 2,-67 22-3,0-22 4</inkml:trace>
    </iact:actionData>
  </iact:action>
  <iact:action type="add" startTime="214503">
    <iact:property name="dataType"/>
    <iact:actionData xml:id="d71">
      <inkml:trace xmlns:inkml="http://www.w3.org/2003/InkML" xml:id="stk71" contextRef="#ctx0" brushRef="#br0">9613 13202 0,'0'45'23,"0"21"-15,0-22 3,0 23-4,45-23 2,-45 0-2,22-21 3,0-1-4,0-22 2,0 22 1,0 0-1,23-22 0,21 0-1,-22 0 3,1 0-4,-23 0 5,22-22-5,-22-22-1,0 44 3,-22-23 5,0 1-11,0-22 7,0 0-1,0-1 3,0 23-6,-22 0 6,-22 22 2,22 0-4,0-22-3,-23 22 3,1 0-1,0 0 1,-1 0-3,1 0 4,0 0-2,22 0 1,0 0 7,-1-22 22</inkml:trace>
    </iact:actionData>
  </iact:action>
  <iact:action type="add" startTime="219183">
    <iact:property name="dataType"/>
    <iact:actionData xml:id="d72">
      <inkml:trace xmlns:inkml="http://www.w3.org/2003/InkML" xml:id="stk72" contextRef="#ctx0" brushRef="#br0">12293 12028 0,'-22'22'57,"-44"23"-48,-1-1-5,-21 0 9,-1 45-10,0-23 10,23-21-10,0-1 8,21-22-2</inkml:trace>
    </iact:actionData>
  </iact:action>
  <iact:action type="add" startTime="219926">
    <iact:property name="dataType"/>
    <iact:actionData xml:id="d73">
      <inkml:trace xmlns:inkml="http://www.w3.org/2003/InkML" xml:id="stk73" contextRef="#ctx0" brushRef="#br0">11142 12626 0,'0'-22'17,"22"22"-3,22 22-5,-44 23 0,22-1-3,0 22 4,-22-43-2,0 43-2,0-44 4,22 0-2,-22 1 0,0-1 7,0-44 108,0-1-115,0-21 5,0 22-5,45 0 1,-23-23-2,22 23 0,-44 0 2,22 22-2,23-22 4,-1 0 3,-44-22 82,0 21-80,22 90 83,0 21-91,-22-21 1,22-1-1,1 1-4,-1-23 8,-22 0-8,22 1 8,-22-23-3,22-22-3,-22 44 5</inkml:trace>
    </iact:actionData>
  </iact:action>
  <iact:action type="add" startTime="220982">
    <iact:property name="dataType"/>
    <iact:actionData xml:id="d74">
      <inkml:trace xmlns:inkml="http://www.w3.org/2003/InkML" xml:id="stk74" contextRef="#ctx0" brushRef="#br0">11850 13889 0,'0'22'32,"0"0"-25,0 0 2,45 23 0,-23 21-1,22-21 0,0-23 0,-21 22 1,43-22-2,-44-22 3,22 22-4,-21-22 5,21 0-7,0 0 3,-22-22 1,0 0 1,-22-22 0,0 22 0,0-23-2,0 1-1,0 0 4,-22-1-3,-22 45 1,22-22 2,-22 0-4,-1 0 3,1 22 0,22 0-1,-22 0 0,21 0-2,1 0 5,0 0-6,0 0 7,0 0-5,0 0 2</inkml:trace>
    </iact:actionData>
  </iact:action>
  <iact:action type="add" startTime="221640">
    <iact:property name="dataType"/>
    <iact:actionData xml:id="d75">
      <inkml:trace xmlns:inkml="http://www.w3.org/2003/InkML" xml:id="stk75" contextRef="#ctx0" brushRef="#br0">12648 13800 0,'-22'0'15,"22"23"-6,0-1-1,0 22 0,0 0-2,0 23 4,0-1 1,0 1-6,0-1 6,0 1-8,0-45 5,0 0 2,0 0-2,-23-44 74,23 0-77,0 0 2,0-1 2,23-21 7,-1 22-7,22 0-3,22 22 3,-21-22-2,-1 22 2,-22 0-2,23-22 2,-23 22 14,0-23-6,-22 1 6,0-22-5,0 22 23,0 66 32,0 23-66,0 21 2,0-21-3,0-1 1,22 1 0,-22-1 2,0-44-2,22 0 2,-133-132 74,45-46-78</inkml:trace>
    </iact:actionData>
  </iact:action>
  <iact:action type="add" startTime="222522">
    <iact:property name="dataType"/>
    <iact:actionData xml:id="d76">
      <inkml:trace xmlns:inkml="http://www.w3.org/2003/InkML" xml:id="stk76" contextRef="#ctx0" brushRef="#br0">12293 13446 0,'0'0'3,"45"0"13,-1 0-8,0 0 8,1 0-8,-23 0 0,22 0 0,-22 0 1,22 0-2,-21-22 11,-23 0-1,-23-23-10,1 23 9,-22 0-2,22 22-5,0-22 1,0 22-3,-45 0 1,23 0-2,-1 0 4,1 0 5,22 0 1,0 0 0,0 0-7,22 66 13,0-21-12,0-1-4,0 22 3,44 1 1,0-1-4,-22-21 4,23-1-3,-23-22 7,44 0-2,-21-22-7,-1 0 2,-22 0 2,22 0-2,1-44 2,-23 22-2,22 0 2,-44 0-1,22-1 1,-22-21-1,0 22 0,0 0 1,0 0-1,-22-23-2,-22 1 4,0 0-1,21 22-1,-43-1 0,44 1 4,0 22 1,0-22-10,-23 22 5</inkml:trace>
    </iact:actionData>
  </iact:action>
  <iact:action type="add" startTime="223408">
    <iact:property name="dataType"/>
    <iact:actionData xml:id="d77">
      <inkml:trace xmlns:inkml="http://www.w3.org/2003/InkML" xml:id="stk77" contextRef="#ctx0" brushRef="#br0">12315 13468 0,'0'0'2,"-22"-22"3,0 0 12,22 0-11,-44 22 4,22 0-3,0 0 1,-1 0-2,-21 0 2,22 0 2,0 0-1,-22 0-1,21 0 0,1 0-2,0 22 4,0 0-2,22 22-3,-22 1 6,0-1 4,22-22-9,-23 0 13,23 0-13,-22-22 33,0 0-28,-22 0-1,0-22-7,-23-22 5,23 0 3,0 21-5,44-21 1,-23 22 1,1-22 1,0-1-2,22 23 4,0 0-3,0 0-3,0 0 6,0 0-3,0-1-2,0 1 4,0 0 6</inkml:trace>
    </iact:actionData>
  </iact:action>
  <iact:action type="add" startTime="224079">
    <iact:property name="dataType"/>
    <iact:actionData xml:id="d78">
      <inkml:trace xmlns:inkml="http://www.w3.org/2003/InkML" xml:id="stk78" contextRef="#ctx0" brushRef="#br0">11518 13180 0,'0'44'26,"0"1"-22,0-1 8,0-22-5,0 23 1,0-1-1,0-22-1,0 0 5,0 0 19,-22-22 45,0 0-62,22-66-5,0 22 1,0-1 6,22 23 1,-22 0-7,22 22 8,0-44-12,23 44 14,-1 0-13,0 0 2,-22 22 0,67 22 0,-45 0-1,-22 1 5,23-23-8,-23 0 13</inkml:trace>
    </iact:actionData>
  </iact:action>
  <iact:action type="add" startTime="224893">
    <iact:property name="dataType"/>
    <iact:actionData xml:id="d79">
      <inkml:trace xmlns:inkml="http://www.w3.org/2003/InkML" xml:id="stk79" contextRef="#ctx0" brushRef="#br0">11784 12427 0,'22'-22'40,"22"44"-24,45 22-6,-23 1-2,-21-23 0,21 22 0,1-44 1,-1 22-2,0-22-1,1 0 2,-23 0 0,1 0 2,-1 0-3,0 0 2,-22 0-1,45 0 0,-67-22 0,22 22 0,0-22 0,0 22 0,0-22-2,-22 0 12,0 0-12,0-23 3,22 23-1,-22-22 0,0-1-1,23 23 1,-23 0 8,0 0 1,0 0-1,0 0-4,0 0-7,0-1 1,0 1 4,0 0-2,0 0 0,0 0 0,0 0 6,0-1-4,0-21 4,0 0 3</inkml:trace>
    </iact:actionData>
  </iact:action>
  <iact:action type="add" startTime="225583">
    <iact:property name="dataType"/>
    <iact:actionData xml:id="d80">
      <inkml:trace xmlns:inkml="http://www.w3.org/2003/InkML" xml:id="stk80" contextRef="#ctx0" brushRef="#br0">12781 11962 0,'-23'0'15,"23"22"1,0 22-8,0 1-1,0-23 5,0 0-4,0 0 5,-22-22 134,22-22-140,-22 0 5,22-23-9,0-21 4,0 22 3,0-1-1,0 1-2,0 0-1,44 44 17,23 0-14,-1 0-1,23 66 0,22 23 0,-67-45-1,22 45 3,-21-45-3,21 23 0,-44-23 2,23 0 2,-23 0-5,0-44 0,-22 23 11</inkml:trace>
    </iact:actionData>
  </iact:action>
  <iact:action type="add" startTime="226454">
    <iact:property name="dataType"/>
    <iact:actionData xml:id="d81">
      <inkml:trace xmlns:inkml="http://www.w3.org/2003/InkML" xml:id="stk81" contextRef="#ctx0" brushRef="#br0">13113 11408 0,'22'22'42,"0"0"-33,22 1-1,1 21-2,-45-22 4,22-22-2,0 22-3,22-22 5,1 0 1,43 0-6,-21 0 6,66 0-8,-67-22 10,45-44-11,-23-23 13,-21 45-10,-23-45 0,0 45 3,1-45 7,-45 67-14,0-44 6,0 21 1,0 1 1,0 22-1,0-23 0,0 1 0,0 0 0,-22 0 8,22 21-7,-23 1 8,1-22 0,0 22 23,22 0-26,-22 0 3,22 66 69,0 22-79,0 23 2,0-23-2,0-21 2,0-1 1,0-22-4,0-88 106,0-1-105,0-44 1,0 23 1,22-1-1,0 23-1,0 21 1,1 23 2,-23 0-3,22 0 17,0 22 32,0 0-46,22 22-4,1 0 2,-1 0 1,0 23-3,-22-23 11,1-22-9</inkml:trace>
    </iact:actionData>
  </iact:action>
  <iact:action type="add" startTime="228279">
    <iact:property name="dataType"/>
    <iact:actionData xml:id="d82">
      <inkml:trace xmlns:inkml="http://www.w3.org/2003/InkML" xml:id="stk82" contextRef="#ctx0" brushRef="#br0">20378 11319 0,'0'-22'34,"-44"0"-21,21 0-5,1 22 1,-66-22 1,66 22 0,-23-22-8,1 22 10,22 0-5,-45 0 2,23 0-2,22 0-1,-22 0 1,-1 0 5,1 0-5,0 0 1,-1 22-1,23-22 1,0 0 1,0 22-1,0-22 1,0 22 14,22 0-8,-45-22-9,45 22 3,-22-22-1,22 23 2,-22-1-3,0 0-1,0 0 11,0 0-9,-1 0 2,1 1 14,0-1-10,22 0 17,-22 22-7,22-22-5,0 0-13,0 1 5,0-1-6,0 0 11,0 0-7,0 0-1,0 0 6,0 23 2,0-1 0,22-22 9,0 0-10,-22 0 1,22 1 11,1-1-11,-1 0 1,-22 0-12,22 0 6,0 0 1,-22 0-3,22-22-2,-22 23 1,22-1 1,-22 0 0,23-22-3,-1 22 4,0-22 13,-22 22-14,22-22 5,0 0 14,0 0-23,0 0 2,1 0 9,-1 0-4,0 0 9,0 0-5,0 0-1,0 0-6,0 0 0,1 0-2,-1 0 0,0 0 10,22 0-10,1-22 11,21-22-2,-44 22 0,0-1 0,0 1-5,1 22 1,-23-22-5,22 22 7,-22-22-2,22 22-4,-22-22 0,22 0 0,-22-23 1,22 23 6,-22 0 1,0 0 15,22 0-20,-22 0 18,0 0-19,0-1 4,0 1-6,0 0 8,0 0-8,0 0-1,0 0 2,0-1 6,0 1-7,0 0 2,0 0 6,0-22 1,0 22-1,0-1-9,0 1 0,0 0 3,0 0-4,0 0 5,0 0 2,0-1-5,0 1 0,0 0 7,0 0 25,-22-22-15,0 44-16,0-22-2</inkml:trace>
    </iact:actionData>
  </iact:action>
  <iact:action type="add" startTime="274919">
    <iact:property name="dataType"/>
    <iact:actionData xml:id="d83">
      <inkml:trace xmlns:inkml="http://www.w3.org/2003/InkML" xml:id="stk83" contextRef="#ctx0" brushRef="#br0">8506 15794 0,'0'0'2,"22"0"102,0 0-63,0 0-11,0 0-8,23 0 66,-23-22 8,-22 0-80,0 0-8,0-1-1,0 1 1,0-22 2,0 22 13,-22 0 44,-1 0-53,1 22 11,0 0-16,0 0-5,0 0 22,0 0-17,0 0-1,-1 0 1,1-23-4,0 23 6,0 0-4,0 0 7,0 0-6,0 0 50,-1 0-12,23 23-19,0-1-22,0 0 3,0 0 3,23 0-7,-1 0 5,-22 0 11,22 1-15,-22-1 13,22-22-4,-22 22 12,22 0-3,0 0-1,0 0 10,23 0 8,-45 1-31,22-23 8,0 0 10,0 0-13,-22 22-8,22-22 1,23 0 19,-23 0-4,0 0-5,0 0-2,22 0 10,-44-22-16,45-1-2,-23 1 16,0 22-7,0-44 31,-22 22-30,0 0-9,0 0 0,0-1 0,0 1 9,0 0-11,0 0 14,-22-22 12,0 44-27,22-22 8,-22-1-11,-23-21 7</inkml:trace>
    </iact:actionData>
  </iact:action>
  <iact:action type="add" startTime="280407">
    <iact:property name="dataType"/>
    <iact:actionData xml:id="d84">
      <inkml:trace xmlns:inkml="http://www.w3.org/2003/InkML" xml:id="stk84" contextRef="#ctx0" brushRef="#br0">8594 15838 0,'22'22'106,"1"1"-67,-1-1-23,-22 0-7,22 0-1,-22 0 0,0 0-1,22 1-1,-22-1 2,0 0 2,22-22-1,-22 44-4,0-22 7,22 23 4,-22-1-13,0-22 7,0 22-4,0 1 2,0-23 0,23 22 0,-23 0 0,0 1 1,0-1-1,0 0 0,0 1 0,0-1 0,0 0 0,0 23 3,0-45-4,0 44 2,0-21-5,0-23 8,0 22-5,0-22 1,0 45-1,-23-23 9,1 0-8,22 23-1,-22-45 0,-22 0 5,-1 67-8,1-45 5,22-22-1,0 0 0,-22 23 0,21-23 0,1 22 0,-44 0 0,66-22 0,-44 1 1,-1-1-3,-21 0 4,44 0-2,0 0-2,-45-22 4,23 22-2,-1 0 6,23-22-6,0 0 1,0 0 7,0 0 1,0 0-1,0 0-5,-1 0-6,1 0 3,0 0 0,-22 0-1,22 0 2,0-22-2,-45 22 2,1-44-3,21 22 4,1 0-4,-22 0 2,-1-1 0,1 1 2,21 0-3,-43-22 0,43 22 2,-21 22 0,0-22-1,-1-1 1,45 1-3,-22 22 5,-1-22-5,23 0 10,-22 22-8,44-22 0,-44 22-2,21-22 4,-21-1-2,22 23 0,-22-22 1,-1-22-2,1 22 2,0 0-4,-23 0 3,1-23 3,22 23-3,21 0 0,-43-22 0,22 21 8,-1 1-11,1 0 3,0 0 0,22 0 1,0 0-2,-23 0 1,23-1 0,-22 1 3,-1 22 0,23-22-6,0 22 0,0-22 4,0 22-1,0 0 8,0-22-8,-1 22 0,-43-22-1,44 0 2,-22 22 8,21-23-3,1 1 10,0-22-8,0 44-8,-22-22 6,44 0-9,-45-1 1,45 1 1,-22 22 8,22-22-2,-22 0 0,0 0-5,0 0 11,0 0-14,22-1 11,0 1-6,-23 22 6,23-22-8,0 0 6,0 0-5,0 0 6,0-23 5,-22 45-17,22-22 6,0 0 23,0 0 7,0 0-23,-22 22 83,0 0-77,0 0-14,0 22-1,0-22 2,22 22-1,-45 0 0,23 23 0,0-45 0,22 44 0,-22-44 8,0 22-7,22 0 7,0 0-7,0 0 20,22-22 100,0-22-120,22-22-1,-44 22 1,45-45-4,-23 45 7,-22 0-5,22-22 6,0 22 102,0 22-109,0-23 11,0 23-10,1 0 1,-1-22 2,0 22 13,0 0-17,0 0 10,0 0 5,23 0-18,-23 0 14,0 0-9,0 0 3,0 0-3,0 0 5,1 0 78,-90-22-61</inkml:trace>
    </iact:actionData>
  </iact:action>
  <iact:action type="add" startTime="283198">
    <iact:property name="dataType"/>
    <iact:actionData xml:id="d85">
      <inkml:trace xmlns:inkml="http://www.w3.org/2003/InkML" xml:id="stk85" contextRef="#ctx0" brushRef="#br0">5139 15705 0,'22'23'51,"0"-23"-43,23 22 5,-23-22-6,-22 22 3,22-22-3,0 0 1,0 22-1,0-22 1,1 0 3,-1 0 2,0 0 3,22 0 1,-22 0 11,0 0-22,1 0 4,-1 0-4,0-22 4,0 0 2,-22 0-5,22-1 9,-22-21-7,0 0-1,0 22 0,0 0-1,0-23 2,-22 1-1,22 22-1,-22-23 1,0 23 1,0-22 0,-23 0-1,23 22 1,0-23-4,22 23 7,-22 22-6,22-22 5,-22 0-8,0 0 13,22 88 188,0-44-198,0 0 1,0 23 1,0-1 0,0-22 7,0-44 141,0-22-145,0 22-7,0-45 2,0 23 3,0-1 1,0 1-6,0 0 14,0 22 0,22 22 75,0 0-85,0 0-1,0 0 2,0 0 0,0 0-2,1 0 8,-1 0-7,0 0 97</inkml:trace>
    </iact:actionData>
  </iact:action>
  <iact:action type="add" startTime="286983">
    <iact:property name="dataType"/>
    <iact:actionData xml:id="d86">
      <inkml:trace xmlns:inkml="http://www.w3.org/2003/InkML" xml:id="stk86" contextRef="#ctx0" brushRef="#br0">14553 15772 0,'-23'0'214,"1"0"-205,0 0-2,-22 0 10,22-22-8,0 22-3,-1 0 10,1 0-6,-22-22 7,22 22-1,-23 0-3,23 0 5,0 0-11,0 0 6,0 0-1,0 0-3,0 0-2,-1 0 2,1 0-3,0 0 1,-22 22 1,22-22 11,0 0 4,-1 22-5,1-22-2,0 0-11,0 0 7,0 22-6,0-22 1,-1 22-1,1 0 11,0-22 17,0 22-28,0 1 11,22-1-11,-22-22 13,0 22-12,-1-22 8,23 22 12,-22 22-11,0-21 14,22-1 9,0 0-30,0 0 14,0 22 8,22-22-6,0 1-8,-22-1-2,0 0-5,23-22-4,-1 22 1,0 0 18,0-22-2,-22 22-13,22-22 4,0 0 11,0 23 1,1-23 20,21 0-26,-22 0-15,0 0 2,0 0 1,1 0 0,-1 0 0,0 0-1,0 0 12,0 0-5,0 0 5,0 0-15,1 0 14,-1 0-10,0 0 1,0-23 7,0 23 1,0 0-5,0 0-4,1 0 11,-23-22-13,22 22 2,0-22 5,0 22 0,0 0-8,0-22 6,1 22 3,-1-22 4,0 22 14,0-22-27,0-1 22,0-21-5,0 22-11,-22 0 17,23 0-12,-23 0 19,0-1-20,0 1-9,0 0 13,0 0-3,0 0-8,0 0 32,0-1-11,0 1 52,0 0-66,0 0 10,0 0 1,0 0-12,0 0-6,0-1 8,0 1-5,0-22 2,0 22 3,0 0-8,0 0 0,0-1 0,0 1 56,0 0-48</inkml:trace>
    </iact:actionData>
  </iact:action>
  <iact:action type="add" startTime="308279">
    <iact:property name="dataType"/>
    <iact:actionData xml:id="d87">
      <inkml:trace xmlns:inkml="http://www.w3.org/2003/InkML" xml:id="stk87" contextRef="#ctx0" brushRef="#br0">13888 16104 0,'22'0'79,"0"-22"-72,1 22 11,-1-22 7,0 22-6,0 0-3,-22-22-13,44 0 6,-22 22 9,1-23-9,21 1-2,-22 22-3,0 0 8,0-22-5,23 0 18,-23 22 7,0-22-23,0 22 14,0-22 56,-22-1-47,22 23-18,-22-22-6,23 22-1,-1 0 2,-22-22 7,22 22-8,0-22 8,-22 0 167,0 0-165,-22 22-11,0 0 1,-45 22 2,23-22-4,0 22 11,21-22-9,1 22 1,0-22-2,-22 0-1,22 22 4,0 0-2,-45 1-1,45-1 3,0-22-3,0 22 2,22 0-2,-22-22 1,-1 0 0,1 22 6,0-22 5,0 22-6,0 1 29,44-23 206,22 0-241,23-45 3,-1 45-4,1-22 2,-23 0-1,0 0 3,0 22-2,-21 0 1,21-45 272,-22 45-274,22-44 6,-21 22-1,-23 0-7,22 22 2,0 0 10</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4:24:20.972"/>
    </inkml:context>
    <inkml:brush xml:id="br0">
      <inkml:brushProperty name="width" value="0.05292" units="cm"/>
      <inkml:brushProperty name="height" value="0.05292" units="cm"/>
      <inkml:brushProperty name="color" value="#FF0000"/>
    </inkml:brush>
  </inkml:definitions>
  <iact:action type="add" startTime="8078">
    <iact:property name="dataType"/>
    <iact:actionData xml:id="d0">
      <inkml:trace xmlns:inkml="http://www.w3.org/2003/InkML" xml:id="stk0" contextRef="#ctx0" brushRef="#br0">11429 6247 0,'45'0'106,"43"0"-99,23 0 1,22 0 0,-44 0 0,-1 0 0,-43-22-3,21 0 6,-22 22-3,-22-23-3,1 23 13,-1 0 31</inkml:trace>
    </iact:actionData>
  </iact:action>
  <iact:action type="add" startTime="8646">
    <iact:property name="dataType"/>
    <iact:actionData xml:id="d1">
      <inkml:trace xmlns:inkml="http://www.w3.org/2003/InkML" xml:id="stk1" contextRef="#ctx0" brushRef="#br0">11429 6335 0,'23'23'30,"21"-23"-23,22 0 2,1 0 1,21 22-4,45 0 4,-44-22-3,0 22-1,-1 0 2,1-22 4,-23 22-8,-44-22 9,0 0-8,1 0 3</inkml:trace>
    </iact:actionData>
  </iact:action>
  <iact:action type="add" startTime="13942">
    <iact:property name="dataType"/>
    <iact:actionData xml:id="d2">
      <inkml:trace xmlns:inkml="http://www.w3.org/2003/InkML" xml:id="stk2" contextRef="#ctx0" brushRef="#br0">10544 4874 0,'22'0'33,"-22"22"-9,0 0-14,0 0-7,0 22 5,0-22 3,0 1-6,0-1 3,0 22 0,22-44 0,-22 44 0,0-22 16,0 1-13,0-1 18,0 0-18</inkml:trace>
    </iact:actionData>
  </iact:action>
  <iact:action type="add" startTime="14654">
    <iact:property name="dataType"/>
    <iact:actionData xml:id="d3">
      <inkml:trace xmlns:inkml="http://www.w3.org/2003/InkML" xml:id="stk3" contextRef="#ctx0" brushRef="#br0">10610 4386 0,'0'22'49,"0"45"-44,0-23 6,0 0-6,0 1 3,0-1 3,0-22-3,0 0 1,0 0-2,0-44 152,0 0-142,0 0-11,0 0 2,0 0 0,22 0 10,0 22-12,-22-23 4,22 23 17,1-22 80,-23 0-91,0 0-8,0 0 0,0 0 26,0 44 55,0 22-81,22 23-2,-22-1 0,0-22 5,22 1-6,-22-23 3,0 0 4,22-22-5</inkml:trace>
    </iact:actionData>
  </iact:action>
  <iact:action type="add" startTime="16254">
    <iact:property name="dataType"/>
    <iact:actionData xml:id="d4">
      <inkml:trace xmlns:inkml="http://www.w3.org/2003/InkML" xml:id="stk4" contextRef="#ctx0" brushRef="#br0">10521 8329 0,'23'0'55,"65"0"-44,-21 44-7,43 1 5,-21-23-1,22 44 3,-45 1-2,1-45-6,-1 22 6,-44-22-2,22-22 1,-21 23-1,-1-1 2,0-22-1,0 22 25,0-22-25,0 0 39,0 0 52,23-22-83,21 0-8,1-23 1,-1-21-1,23-1-4,44 1 8,-45 22-7,23-23 2,-45 23 1,23-23 0,-67 45 3,0 22 173,45 0-138,21 67-38,90 21-1,-23-21 2,0 21-2,0-21 1,0-1 0,-67-44 1,23-22-1,-67 23-1,-21-23 1,-23 22 0,22-22 0</inkml:trace>
    </iact:actionData>
  </iact:action>
  <iact:action type="add" startTime="17502">
    <iact:property name="dataType"/>
    <iact:actionData xml:id="d5">
      <inkml:trace xmlns:inkml="http://www.w3.org/2003/InkML" xml:id="stk5" contextRef="#ctx0" brushRef="#br0">13822 8573 0,'-45'0'33,"23"22"-11,22 0-15,-22 45 1,0-1 0,22-22 3,0 1-5,0 21 4,0 0-5,0-21 6,0-1-3,0 0-3,22 1 6,-22-23-3,44 22-3,-44-22 3,22 0 1,1 1 6,-1-23-6,22 22-1,0-22-1,1 0 1,-1 0 1,-22 0 2,22 0-6,1-22 7,-23-23-9,44-43 7,-44 43-2,-22-21-2,23 22 4,-1-23-2,-22 23-2,0 0 4,0 21-4,0 1 2,0-22 0,0 22 16,-22 22-13,-1-22-6,23 44 92,23 44-88,-1 23-2,0 22 1,-22-23-1,0-21 4,0-23-3,22 0 0,-22-22 0,0 1 0,22-1-3,-22-44 108,0-23-95,67 1-12,-23 22 2,0 0 0,-22 0 3,23 22-7,-23-23 4,0 1 19,-22 0 11,0 0-26,0 0-6,0 0 0,0-1 1,0 1 7,22 89 85,22 66-92,-21-45 2,21 23-1,-22-22 1,-22-23-2,44 1 1,-21-23-1,-23-88 90,0-45-90</inkml:trace>
    </iact:actionData>
  </iact:action>
  <iact:action type="add" startTime="18806">
    <iact:property name="dataType"/>
    <iact:actionData xml:id="d6">
      <inkml:trace xmlns:inkml="http://www.w3.org/2003/InkML" xml:id="stk6" contextRef="#ctx0" brushRef="#br0">15018 9060 0,'-22'0'25,"-23"22"-17,23 0-3,0 23 4,0 21 2,22 1-7,-22-23 8,22 0-8,0 0 4,0-21 0,0 21 1,0-22-2,22 0 5,0 0 0,22-22 31,1-22-36,-23-22 2,44-67 0,-22 23-1,1-23 0,-23 22-4,0 23 5,-22 44 1,0-1-2,0 1 7,-22 22 42,-22 0-49,-45 0 0,-44 0 0,-22-44-2</inkml:trace>
    </iact:actionData>
  </iact:action>
  <iact:action type="add" startTime="19886">
    <iact:property name="dataType"/>
    <iact:actionData xml:id="d7">
      <inkml:trace xmlns:inkml="http://www.w3.org/2003/InkML" xml:id="stk7" contextRef="#ctx0" brushRef="#br0">12271 7886 0,'22'0'41,"0"0"-27,1 0-6,-1 0 10,0 0-3,0 0 2,-22-22 13,0 0-20,0-23 3,0 23 11,-22-22 17,0 44-31,0-22-1,-1 0-2,23 0 1,-22 22 0,-22 0-3,22 0 19,0 0-16,0 0 3,-1 0-3,1 0 8,0 0-11,0 0 11,0 22 8,22 0-8,0 0-7,0 22 9,0-22-11,0 1 1,0-1-2,22 22 2,22-22 0,-22 45 0,1-45 1,-1 0-1,0-22-1,0 22 2,0-22 15,0 22-17,0 0 12,1-22-3,-1 0-10,0 0 1,0 0 10,0 0-10,0 0 20,1 0-12,-1 0-9,-22-44 3,22-44-2,0 43 9,-22 23-7,22 22-1,-22-22 0,22 0 1,-22 0 21,-22-1-12,0 1-9,0-22-4,-45 22 3,1-22 1,-23 21-2,1-21 2</inkml:trace>
    </iact:actionData>
  </iact:action>
  <iact:action type="add" startTime="29190">
    <iact:property name="dataType"/>
    <iact:actionData xml:id="d8">
      <inkml:trace xmlns:inkml="http://www.w3.org/2003/InkML" xml:id="stk8" contextRef="#ctx0" brushRef="#br0">8262 5317 0,'0'22'129,"22"-22"-115,-22-22 4,22-1-12,1 23 3,-1-22 6,0 22 0,0 0 0,0 0 3,22 0-11,-21 45 15,-1-23-17,-22 0 0,22 22 3,0-22 0,-22 0 0,0 23 3,0-23 2,0 22-4,0-22-1,0 0 2,0 1-1,0-1-2,-22 0 9,0-22-11,22 22 3,-22-22 0,22 22 9,22-22 137,22 0-146,-22-22 0,22 0 5,-21 22 59</inkml:trace>
    </iact:actionData>
  </iact:action>
  <iact:action type="add" startTime="31436">
    <iact:property name="dataType"/>
    <iact:actionData xml:id="d9">
      <inkml:trace xmlns:inkml="http://www.w3.org/2003/InkML" xml:id="stk9" contextRef="#ctx0" brushRef="#br0">8506 5782 0,'22'0'43,"0"0"-29,0 0-6,0 0 10,23 0-10,-23-22 0,0 22 0,44 0-2,-43-23 5,-1 23-4,22 0-1,0-22 1</inkml:trace>
    </iact:actionData>
  </iact:action>
  <iact:action type="add" startTime="41821">
    <iact:property name="dataType"/>
    <iact:actionData xml:id="d10">
      <inkml:trace xmlns:inkml="http://www.w3.org/2003/InkML" xml:id="stk10" contextRef="#ctx0" brushRef="#br0">12315 7864 0,'23'0'67,"-1"0"-31,0 0-19,0 0-10,0 0 15,0 0-20,1 0 16,-1 0-3,0 0 11,0 0-20,0 0 1,0-22 11,0 22-12,-22-22 3,23-1-2,-23-21 2,22 44 6,-22-22-5,0 0 7,22 0-11,-22 0 1,0-1 2,0 1-2,0-22 2,22 22-2,-22-23 3,0 23-2,0-22-2,0 0 2,0 22 2,0-1-4,0-21 4,0 22-4,0 0 3,-22 0 0,0-23-1,22 23 0,-22-22 1,-1 22-2,1 0 0,-22-23 3,22 23-1,0 0-2,0 0 2,22 0-5,-45 0 9,45-1-8,-22 23 6,0-22-8,0 22 5,0-22 1,-1 0-2,1 22 1,0-22 9,0 22-9,-22-44 0,22 21 7,-1 1 2,23 0-9,-22 22 1,0-22-2,0 22 9,0-44-6,0 44-5,-23-23 6,1-21 2,22 44-4,0-22 2,-23-22-7,23 22 14,0 22-3,0-23 1,0 23 15,0-22-5,22 0-11,-22 22-1,-1-22 3,23-22 0,-22 21-6,0-21 2,22 22-6,0 0 3,0 0-1,-22 22-1,22-22 0,0-1 0,0 1 5,-22 22 3,22-22-8,0 0 8,-22 0-7,22 0 27,0 0 31,-22 44 129,22 0-182,0 0-7,0 22 8,0-22 2,0 1 1,-23 21 7,23-66 139,0 0-155,0-23 7,0 23-1,0 0 3,0 0-2,23 22 86,21 0-85,-22 0-10,0 0 2,0 0-2,23 0 2,-1 0 6,-22 0 2,0 0-6,0 0 1,0 22-4</inkml:trace>
    </iact:actionData>
  </iact:action>
  <iact:action type="add" startTime="49558">
    <iact:property name="dataType"/>
    <iact:actionData xml:id="d11">
      <inkml:trace xmlns:inkml="http://www.w3.org/2003/InkML" xml:id="stk11" contextRef="#ctx0" brushRef="#br0">11075 5981 0,'22'0'120,"0"0"-110,1 0 2</inkml:trace>
    </iact:actionData>
  </iact:action>
  <iact:action type="add" startTime="50557">
    <iact:property name="dataType"/>
    <iact:actionData xml:id="d12">
      <inkml:trace xmlns:inkml="http://www.w3.org/2003/InkML" xml:id="stk12" contextRef="#ctx0" brushRef="#br0">10986 5981 0,'23'0'26,"-1"0"-12,0 0-6,0 0 15,22 0-5,-21 0-1,-1 0-9,0 0-2,0 0 1,44 0 3,-21 22 6,-23-22-9,0 0 0,0 0 9,0 0-9</inkml:trace>
    </iact:actionData>
  </iact:action>
  <iact:action type="add" startTime="51126">
    <iact:property name="dataType"/>
    <iact:actionData xml:id="d13">
      <inkml:trace xmlns:inkml="http://www.w3.org/2003/InkML" xml:id="stk13" contextRef="#ctx0" brushRef="#br0">11230 5892 0,'-22'0'31,"22"45"-15,0-1-8,0 0-1,0-21 4,0-1-3,0 0-3,0 0 6,0 0 4</inkml:trace>
    </iact:actionData>
  </iact:action>
  <iact:action type="add" startTime="51703">
    <iact:property name="dataType"/>
    <iact:actionData xml:id="d14">
      <inkml:trace xmlns:inkml="http://www.w3.org/2003/InkML" xml:id="stk14" contextRef="#ctx0" brushRef="#br0">11142 5915 0,'-23'0'27,"-21"0"-16,44 22 7,0 0-13,0 22 6,0-22-6,0 1 12,0-1-9,0 0-1,0 0 12,0 0-14,22 0 3,0 0 11,1 1 2,21-1-3,-22-22 39,22 0-33,-44-22-17,0-1 1,0-21 1,0 22-4,0 0 6,0 0-6,0 0 3,0-1 9,0 1 10,0 0-14,0 0 10,0 0-7,0 0-8,-22 22 2,0-23 14,0 23-1,0 0-8,0 0-6,-1 0-2</inkml:trace>
    </iact:actionData>
  </iact:action>
  <iact:action type="add" startTime="53694">
    <iact:property name="dataType"/>
    <iact:actionData xml:id="d15">
      <inkml:trace xmlns:inkml="http://www.w3.org/2003/InkML" xml:id="stk15" contextRef="#ctx0" brushRef="#br0">11297 5804 0,'0'22'58,"0"0"-54,0 22 7,22-21-3,-22 43 0,22 23-2,22-23 1,-44-22 4,22 23-6,0-45 4,-22 44 2,23-43-7,-1-1 9,-22 22-10,22 0 10,0-21-7,0 21-1,-22-22 6,22 22 0,1 1-9,-1-1 14,22 0-11,-44-22 0,22 45 2,22-45 0,-44 44 1,23-43 0,-1 21 0,-22-22 1,22 22 0,22 23-2,-44-45 1,22 0 1,0 22-1,1-44-1,-1 45 3,0-23-4,0 0 1,0 44 0,0-43 12,1-1-3,-23 0 7,0 22-8,0-22 1,0 23 2,0-23-10,22-22 0,-22 44 0,0-22-2,22 0 4,-22 1-2,0-1 1,22 22-4,0-22 13,0 0-12,0 23 10,-22-23 0,0 0-7,23-22-2,-1 22 2,-22 22 0,22-21 0,0-1-2,0 22 7,-22-22-4,22 22 5,0-21-7,-22-1-1,0 0 10,23-22-11,-23 22 12,22 0-3,0 0 18</inkml:trace>
    </iact:actionData>
  </iact:action>
  <iact:action type="add" startTime="60854">
    <iact:property name="dataType"/>
    <iact:actionData xml:id="d16">
      <inkml:trace xmlns:inkml="http://www.w3.org/2003/InkML" xml:id="stk16" contextRef="#ctx0" brushRef="#br0">8484 4696 0,'22'0'25,"0"0"-10,22 22 0,-22 1-8,23 43 5,-1-22-8,22 1 7,-21 21-3,21-22 0,-22 1-3,-21-23 3,21 22 0,-22-22 9</inkml:trace>
    </iact:actionData>
  </iact:action>
  <iact:action type="add" startTime="61494">
    <iact:property name="dataType"/>
    <iact:actionData xml:id="d17">
      <inkml:trace xmlns:inkml="http://www.w3.org/2003/InkML" xml:id="stk17" contextRef="#ctx0" brushRef="#br0">9347 6158 0,'0'0'1,"23"-22"5,21 22 1,0 0 3,-22 0-4,23-22 2,-23 22 1,0 0 24,0 0-27,0 0 12,-22 22-12,0 0 3,0 23-2,0-23 2,0 0-3,0 0 2,0 0 3,0 22-5,22-21 117,1-23-118,21-23 6,0-21-3,0 44-3,45-44 7,-45 22-5,23 22 2,-67-22-2,22 22 3,-22-23 82</inkml:trace>
    </iact:actionData>
  </iact:action>
  <iact:action type="add" startTime="62383">
    <iact:property name="dataType"/>
    <iact:actionData xml:id="d18">
      <inkml:trace xmlns:inkml="http://www.w3.org/2003/InkML" xml:id="stk18" contextRef="#ctx0" brushRef="#br0">10278 5737 0,'22'-22'54,"0"22"-47,22-22 9,-22 22-8,23 0 1,-23 0 8,0 22 48,-22 23-60,0 21 3,0-22 3,0-22-6,0 1 3,0-1 0,0 0 2,22-22 128,0 0-102,1 0-17,21 44-6,-22 1-2,0 21-1,0-44-3,-22 22 2,0-21-5,0 21 9,0-22-11,0 0 12,0 0-12,-22 0 9,0 1-3,-44-1 8,21-22-10,23 0 2,0 0 8,0 0 35,22-22-47,0-1 5,0-21-1</inkml:trace>
    </iact:actionData>
  </iact:action>
  <iact:action type="add" startTime="63692">
    <iact:property name="dataType"/>
    <iact:actionData xml:id="d19">
      <inkml:trace xmlns:inkml="http://www.w3.org/2003/InkML" xml:id="stk19" contextRef="#ctx0" brushRef="#br0">11474 5095 0,'22'0'43,"-22"44"-36,0 23 2,0-1-4,0 1 6,0-23-3,0 22 0,0-43 1,0 43-5,22-44 140,22-22-135,1 0-1,-1-22 0,45 0 1,21 22-1,-43 0-1,-1 0 3,-21-22 0,-23 22-4,0 0 5,-22-22 162,-44 22-168</inkml:trace>
    </iact:actionData>
  </iact:action>
  <iact:action type="add" startTime="64445">
    <iact:property name="dataType"/>
    <iact:actionData xml:id="d20">
      <inkml:trace xmlns:inkml="http://www.w3.org/2003/InkML" xml:id="stk20" contextRef="#ctx0" brushRef="#br0">11385 5250 0,'-22'0'24,"44"0"-18,22 89 3,1-23-2,-23 1 5,22-1-7,1 23 3,-1-1 4,0-21-8,0-1 4,-21-44 0,-1 23 4</inkml:trace>
    </iact:actionData>
  </iact:action>
  <iact:action type="add" startTime="65582">
    <iact:property name="dataType"/>
    <iact:actionData xml:id="d21">
      <inkml:trace xmlns:inkml="http://www.w3.org/2003/InkML" xml:id="stk21" contextRef="#ctx0" brushRef="#br0">11585 5161 0,'0'23'34,"22"-23"-26,0 22-3,22 22 5,-22 45-1,-22-23-2,0 23 1,22-23 0,1 1-2,-1-1 5,0-22-7,22 1 8,-44-1-8,22-44 4</inkml:trace>
    </iact:actionData>
  </iact:action>
  <iact:action type="add" startTime="66598">
    <iact:property name="dataType"/>
    <iact:actionData xml:id="d22">
      <inkml:trace xmlns:inkml="http://www.w3.org/2003/InkML" xml:id="stk22" contextRef="#ctx0" brushRef="#br0">12360 8528 0,'0'23'25,"0"21"-18,0 0 2,0-22-4,0 1 4,0-1-2,0 0 50,22-22-41,22 0-6,1 0-4,-1 44 1,22-44 0,1 22 7,-23 23-8,0-45 0,1 44 1,-23-44 4,-22 22-3,22-22 0,-22 22 0,0 0 0,0 0-3,0 1 6,22-1-6,-22 0 11,0 0 11,0 0-14,0 0 3,-22-22 1,0 0 17,-23 0-28,23 0 1,-22-22 1,-45-44 1</inkml:trace>
    </iact:actionData>
  </iact:action>
  <iact:action type="add" startTime="67319">
    <iact:property name="dataType"/>
    <iact:actionData xml:id="d23">
      <inkml:trace xmlns:inkml="http://www.w3.org/2003/InkML" xml:id="stk23" contextRef="#ctx0" brushRef="#br0">12315 8396 0,'0'-23'41,"23"23"-34,21 0-2,22 0 3,1 0 0,-23 0 0,0 0 0,1 0 0,-23 0 7,0-22 2</inkml:trace>
    </iact:actionData>
  </iact:action>
  <iact:action type="add" startTime="68079">
    <iact:property name="dataType"/>
    <iact:actionData xml:id="d24">
      <inkml:trace xmlns:inkml="http://www.w3.org/2003/InkML" xml:id="stk24" contextRef="#ctx0" brushRef="#br0">11407 8883 0,'0'0'2,"0"44"18,0 0-8,0 1-6,0-1 4,0 0-4,0 23 5,0-23-9,22 23 7,1-23 1,-1 0-5,-22-22 6,44 23 2,-44-23-11,44 0 8,-44 0-3,23-22 25,-1 0-2,-22-44-20,0-1-5,0 23 4,0 0 6,-22 22 81,-1 0-80,-21 0-8,22 0 0</inkml:trace>
    </iact:actionData>
  </iact:action>
  <iact:action type="add" startTime="69102">
    <iact:property name="dataType"/>
    <iact:actionData xml:id="d25">
      <inkml:trace xmlns:inkml="http://www.w3.org/2003/InkML" xml:id="stk25" contextRef="#ctx0" brushRef="#br0">9857 8218 0,'22'0'41,"44"0"-32,-21 0-5,-1-22 4,0 22 3,1 0-4,-23 0 9,0 0 1,0 0 111,0 0-105,0 0-14,-22 44-4,0 45 3,0 0-1,0-23 2,23 45-1,-23-45 1,0-21-1,0-1-1,0 0 3,22 1-3,0-1 2,-22-22 21,0-44 44,-67-45-67</inkml:trace>
    </iact:actionData>
  </iact:action>
  <iact:action type="add" startTime="69750">
    <iact:property name="dataType"/>
    <iact:actionData xml:id="d26">
      <inkml:trace xmlns:inkml="http://www.w3.org/2003/InkML" xml:id="stk26" contextRef="#ctx0" brushRef="#br0">9968 8595 0,'22'0'49,"44"0"-44,-44 0 4,45 0-2,21 0 2,-21 0-1,21 0 1,-21 0-2,-23-22 3,-22 22-4</inkml:trace>
    </iact:actionData>
  </iact:action>
  <iact:action type="add" startTime="71198">
    <iact:property name="dataType"/>
    <iact:actionData xml:id="d27">
      <inkml:trace xmlns:inkml="http://www.w3.org/2003/InkML" xml:id="stk27" contextRef="#ctx0" brushRef="#br0">19736 4143 0,'22'0'18,"0"0"-14,0 22 9,0 0-7,-22 0 7,0 0-6,0 0 51</inkml:trace>
    </iact:actionData>
  </iact:action>
  <iact:action type="add" startTime="72022">
    <iact:property name="dataType"/>
    <iact:actionData xml:id="d28">
      <inkml:trace xmlns:inkml="http://www.w3.org/2003/InkML" xml:id="stk28" contextRef="#ctx0" brushRef="#br0">20909 5206 0,'23'0'55,"-1"0"-47,0 0-1,22 0 44,-44 44-46,22 0 6,1 1-6,-23-1 4,0 22 2,0-43-4,0-1-2,0 0 11,-23 0 64,23-44-55,0-22-9,23 44-7,43-45-1,-22 23-2,-22 22 3,1-22 14</inkml:trace>
    </iact:actionData>
  </iact:action>
  <iact:action type="add" startTime="72990">
    <iact:property name="dataType"/>
    <iact:actionData xml:id="d29">
      <inkml:trace xmlns:inkml="http://www.w3.org/2003/InkML" xml:id="stk29" contextRef="#ctx0" brushRef="#br0">21884 3943 0,'0'0'2,"22"0"7,0 0-4,1 0 32,21 0-20,-44 44 0,0 1-9,0 21 0,0-44-1,0 1 0,0-1 3,0 0 6,22-22 104,22 22-97,-44 0-14,22-22 0,-22 22-2,23 23 3,-1-1 5,-22-22-7,0 0 0,0 0-2,0 0 2,0 23 8,-22-45-8,-23 0-1,23 0 2,-22 0-1,22 0 1,0 0 6,-1 0-8,1 0 11</inkml:trace>
    </iact:actionData>
  </iact:action>
  <iact:action type="add" startTime="74262">
    <iact:property name="dataType"/>
    <iact:actionData xml:id="d30">
      <inkml:trace xmlns:inkml="http://www.w3.org/2003/InkML" xml:id="stk30" contextRef="#ctx0" brushRef="#br0">23169 4408 0,'0'22'39,"0"23"-28,0-1-4,0 23 1,0-23 1,0 0-2,0 0-2,0-21 3,22-1 113,22-22-113,23 0 0,43 0 0,-65 0 0,-1-22 0,0 22-1</inkml:trace>
    </iact:actionData>
  </iact:action>
  <iact:action type="add" startTime="74822">
    <iact:property name="dataType"/>
    <iact:actionData xml:id="d31">
      <inkml:trace xmlns:inkml="http://www.w3.org/2003/InkML" xml:id="stk31" contextRef="#ctx0" brushRef="#br0">23368 4674 0,'0'22'40,"0"67"-33,0 0 1,22-23 0,-22 0 1,22-21-1,-22-1 0,0-22 1,0 0-2,0 0 32</inkml:trace>
    </iact:actionData>
  </iact:action>
  <iact:action type="add" startTime="75484">
    <iact:property name="dataType"/>
    <iact:actionData xml:id="d32">
      <inkml:trace xmlns:inkml="http://www.w3.org/2003/InkML" xml:id="stk32" contextRef="#ctx0" brushRef="#br0">22615 6446 0,'0'22'25,"0"1"-18,0 21 0,22-22 2,0 44 0,23-21 3,21-23-9,45 44 5,0-43 0,-1 21 0,-65-22 0,-23-22 16,0 0-14,-22 22-4,0 45 2,0-23 0,0 0 0,0 0 1,0-21-2,0-1 12,0 0 5,-44-22 3,-23-22-25,-21-23 7,-1 1-2,-66-44 2,66-1-2</inkml:trace>
    </iact:actionData>
  </iact:action>
  <iact:action type="add" startTime="76694">
    <iact:property name="dataType"/>
    <iact:actionData xml:id="d33">
      <inkml:trace xmlns:inkml="http://www.w3.org/2003/InkML" xml:id="stk33" contextRef="#ctx0" brushRef="#br0">22637 6380 0,'22'0'49,"0"0"-43,1 0 4,65 0-5,1-22 3,-23-23 3,-21 45-6,-1 0 6,-22-22-6</inkml:trace>
    </iact:actionData>
  </iact:action>
  <iact:action type="add" startTime="77342">
    <iact:property name="dataType"/>
    <iact:actionData xml:id="d34">
      <inkml:trace xmlns:inkml="http://www.w3.org/2003/InkML" xml:id="stk34" contextRef="#ctx0" brushRef="#br0">22128 6579 0,'-45'0'17,"23"22"-9,0-22-2,0 45 2,0-1-1,22-22 1,0 22 1,0-21-2,0 21 1,0-22 1,0 0-1,0 22 8,22-44-9,-22 23 0,22-23 13,0 22-7,0-22 3,1 0 0,21 0 9,-44-22-9,0-1-7,0-21-3,-44 22 4,44 0-4,-23 22 18,1 0 11,-44 22-22,22 22-4,-1 45-2,-21-45 5,44 0 1,-1-44-5,1 0 31,-22 0-22</inkml:trace>
    </iact:actionData>
  </iact:action>
  <iact:action type="add" startTime="78566">
    <iact:property name="dataType"/>
    <iact:actionData xml:id="d35">
      <inkml:trace xmlns:inkml="http://www.w3.org/2003/InkML" xml:id="stk35" contextRef="#ctx0" brushRef="#br0">20754 5538 0,'0'22'6,"23"-22"27,-1 0-18,22 0-7,0 0 3,1 0-5,-1 0 1,0 0 9,-22 0 0,1 22 115,-23 0-122,0 23-2,44 21 2,-44-21-2,0 21 3,22-22-4,-22 23-1,0-23 6,0 0 0,22 23-9,-22-45 11,0 0-9,22 0 7,-22 0 81,-66-22-80,44-110-8</inkml:trace>
    </iact:actionData>
  </iact:action>
  <iact:action type="add" startTime="79215">
    <iact:property name="dataType"/>
    <iact:actionData xml:id="d36">
      <inkml:trace xmlns:inkml="http://www.w3.org/2003/InkML" xml:id="stk36" contextRef="#ctx0" brushRef="#br0">20843 5892 0,'0'0'1,"0"-22"19,66 22-11,1 0-2,44-22 4,22 0-5,-45 0 1,-21 0 1,-45 22 3,22 0-5,-44-22 2</inkml:trace>
    </iact:actionData>
  </iact:action>
  <iact:action type="add" startTime="80126">
    <iact:property name="dataType"/>
    <iact:actionData xml:id="d37">
      <inkml:trace xmlns:inkml="http://www.w3.org/2003/InkML" xml:id="stk37" contextRef="#ctx0" brushRef="#br0">19913 6313 0,'-22'0'41,"-1"22"-36,-21 1 4,22-23-2,0 22 1,0-22 0,0 44 0,22-22 21,0 23-17,0-23-5,0 0 1,0 0 1,0 22-1,22-44 0,0 45 0,22 21-1,0-44 0,-21-22 2,21 22 0,0 1-2,-22-23 2,1 0-2,-1 0 1,0 22 40,0 0-32,-22 0-4,44 22-7,-44-22 6,0 23-6,0-23 2,0 0 2,0 0 0,0 0 8,0 0-3,-22-22 12,0 0-13,-22 0-5,22 0 3,-1 0-6,23-22 7,0 0-6,0-22 4,0 22-4,-22-45 4,22 45-4,0-22 0,0 0 4,0-1 1,0 23-6,45 0 4,-45 0-3,0-23 3,44 23-2,-44 0 0,0 0 9,0 0 4,0 0-16,0 0 15,-44 22 14,21-23-29</inkml:trace>
    </iact:actionData>
  </iact:action>
  <iact:action type="add" startTime="84476">
    <iact:property name="dataType"/>
    <iact:actionData xml:id="d38">
      <inkml:trace xmlns:inkml="http://www.w3.org/2003/InkML" xml:id="stk38" contextRef="#ctx0" brushRef="#br0">10566 8351 0,'-22'0'211,"-23"0"-197,23 22-5,0 1-2,-45 43 2,23-44-3,22 0 6,-44 45-6,43-45 5,1 0-6,0 0 3,0 0 0,22 1 6,-22-23-6,22 22 0,0 0 0,-22-22 0,22 22 2,-22 0-2,-1-22 0,23 22 0,-22 0 65,0 1-43,0-1 229,0-22-246,22 22 18,-22 0-4,-1 0 3,1 0 154,0-22-146</inkml:trace>
    </iact:actionData>
  </iact:action>
  <iact:action type="add" startTime="101212">
    <iact:property name="dataType"/>
    <iact:actionData xml:id="d39">
      <inkml:trace xmlns:inkml="http://www.w3.org/2003/InkML" xml:id="stk39" contextRef="#ctx0" brushRef="#br0">12338 8174 0,'0'44'32,"0"45"-21,0 0-3,0-1 0,0-21 0,0-1 0,0-22 1,0 1-3,0-1 5,0-22 5,0 0-10,0 0 8,0 1 82</inkml:trace>
    </iact:actionData>
  </iact:action>
  <iact:action type="add" startTime="101679">
    <iact:property name="dataType"/>
    <iact:actionData xml:id="d40">
      <inkml:trace xmlns:inkml="http://www.w3.org/2003/InkML" xml:id="stk40" contextRef="#ctx0" brushRef="#br0">12094 9725 0,'0'66'55,"0"-22"-46,0 1-2,0 21 2,0-22-4,0 1 6,0-23-3,0 0 0,0 0 0,0-44 85,44-22-82,-22-1-3,23 23-3,21-22 9,-22 22-12,23 22 12,-23-22-12,1 0 9,-23 22-3,22-23 1,-22 1 14,-22 44 130,0 45-145,0-1-1,0 1-2,0-1 3,22-22 0,-22 23 1,22-23 1,-22-22 4,0 1-7</inkml:trace>
    </iact:actionData>
  </iact:action>
  <iact:action type="add" startTime="103476">
    <iact:property name="dataType"/>
    <iact:actionData xml:id="d41">
      <inkml:trace xmlns:inkml="http://www.w3.org/2003/InkML" xml:id="stk41" contextRef="#ctx0" brushRef="#br0">13312 10500 0,'0'22'24,"0"22"-16,0 1 0,0-1 1,0-22 0,22 22 0,0-21-4,-22-1 6,23 0-6,-23 0 3,22-22 0,0 22 3,0-22-6,22 0 4,-21 0-2,-1 0 4,22 0-2,-22 0 7,-22-44 15,0 22-26,-44-45 9,0 1-12,-45-1 6,67 23 1,0 44-2,-1 0 69,1 0-53</inkml:trace>
    </iact:actionData>
  </iact:action>
  <iact:action type="add" startTime="104566">
    <iact:property name="dataType"/>
    <iact:actionData xml:id="d42">
      <inkml:trace xmlns:inkml="http://www.w3.org/2003/InkML" xml:id="stk42" contextRef="#ctx0" brushRef="#br0">13977 10566 0,'22'45'55,"0"-1"-43,22 0-5,-22 1 2,23 43-2,-45-44-2,44 23 2,-44-45 2,0 22 1,0 1-2,0-23 0,0 0 5,0 0 50,-22-22-44,-22-22-12,21-22 2,23 22 8,0-1-11,0 1 10,23 0 7,-1 22-15,0 0 0,0 0 2,0-22-4,0 22 44,-22-22-44,0 0 4,0-23-2,0 23-1,0 0 3,45 22 55,-1 44-60,22 45 5,-21 0-1,-45-45-5,44-22 4,-22 44 3,-22-43-6,0-1 13,0 0 31,-22-22-41,-44 0 1,-45-111-4</inkml:trace>
    </iact:actionData>
  </iact:action>
  <iact:action type="add" startTime="105405">
    <iact:property name="dataType"/>
    <iact:actionData xml:id="d43">
      <inkml:trace xmlns:inkml="http://www.w3.org/2003/InkML" xml:id="stk43" contextRef="#ctx0" brushRef="#br0">13489 10389 0,'0'0'0,"23"0"10,21 0-5,22 0 3,-21 22-1,-1-22 11,-22 0-11,0 0 10,0 0-8,0 0 29,-22-44-30,-22 22 0,-22 0 0,0-23 4,22 45-5,-1-22 2,1 22-1,0 0-1,-22 0 2,22 0-2,0 0 3,-1 22-7,23 1 14,0-1-8,0 22-3,0-22 4,23 0-4,-1-22 1,0 22 4,0 23-4,44-23 1,-21 22 1,-1-22-1,0-22-1,23 0 1,-23 0 1,23 23-1,-23-23-3,-22 0 5,0 0-2,0 0 1,23-23 7,-45-21 2,0 0-13,0-23 2,0 1 3,-23-1-4,-43 23 5,44 0-5,0-1 2,0 45-1,-1-22 10,23 0 9,-22 22-21,0 0 12,-22-22-8,-1 0-1,-21 22 1,22-22-4,-23 22 6,45 0-5,-22 0 5,22 0-5,0 0 0,-23 0 4,23 0 1,-44 0-8,21 0 10,-21 44-8,22-22 3,-1-22-2,-43 44 2,21-44 0,1 0 2,-1 0-4,45 0 4,0 0 22,0 0-24,-22 0 0,21 0 1,1-22-4,0 0 19,44 22 137,0 111-152,1-89 0,-1 45-3,0-45 1,-22 0 4,22-22-7,-44-111 70,-22 0-67,21 45 4,23 44-6,45 0 44,21 22-39,-21 22-1,21 0-2,-44 0-1,22 0 6,1 0 0</inkml:trace>
    </iact:actionData>
  </iact:action>
  <iact:action type="add" startTime="107071">
    <iact:property name="dataType"/>
    <iact:actionData xml:id="d44">
      <inkml:trace xmlns:inkml="http://www.w3.org/2003/InkML" xml:id="stk44" contextRef="#ctx0" brushRef="#br0">12404 8661 0,'0'0'1,"22"0"13,-22 23 2,0 21-1,0-22 3,-22 0-1,-22 0-10,-1-22-1,23 0 5,0 0-2,-22 0-4,22-22 1,-45-22 5,1-23 0,22 1-5,-23-45 5,1-22-9,21-22 5,-21-22 2,44 44-2,-23-22 2,23 66-1,22 1 2,-22 21-1,22 23-4,0 0 2,0 22 4,0-1 43,89 23-47,21 0 0,1 0 2,0 0-1,22 0 0,-22 0 0,-23 0 0,-21 0 0,-23 0 0,-22 0 1,0 0-1,-22-22 80,0 0-73,-22 22-6</inkml:trace>
    </iact:actionData>
  </iact:action>
  <iact:action type="add" startTime="107708">
    <iact:property name="dataType"/>
    <iact:actionData xml:id="d45">
      <inkml:trace xmlns:inkml="http://www.w3.org/2003/InkML" xml:id="stk45" contextRef="#ctx0" brushRef="#br0">12448 7133 0,'23'0'28,"21"22"-23,67 67 2,-45-67 5,-22 44-3,23-44-2,-45 1 2,0-23-6,-22 22 136,0 22-133,-44 0 4,-1 1-5,1-1 7,22-22-3,0 22-2,0-44 6,0 0 59</inkml:trace>
    </iact:actionData>
  </iact:action>
  <iact:action type="add" startTime="108774">
    <iact:property name="dataType"/>
    <iact:actionData xml:id="d46">
      <inkml:trace xmlns:inkml="http://www.w3.org/2003/InkML" xml:id="stk46" contextRef="#ctx0" brushRef="#br0">11717 5848 0,'-22'0'16,"44"22"-7,23 23-3,-23-1 5,22 22-4,45 45 2,-1 0-5,1-45 8,-45 1-4,67 21 0,0-43-3,-67-1 1,23-22 4,-1 0-2,-44-22-1,45 22 2,-45-22-2,0 0 2,22 0 1,23-44-4,-67-22 1,44-45 1,0 22 0,1 1 4,-45 43-1,22-21-6,0 66-1,-22-44 4,0 22 16,0-23 64</inkml:trace>
    </iact:actionData>
  </iact:action>
  <iact:action type="add" startTime="109240">
    <iact:property name="dataType"/>
    <iact:actionData xml:id="d47">
      <inkml:trace xmlns:inkml="http://www.w3.org/2003/InkML" xml:id="stk47" contextRef="#ctx0" brushRef="#br0">12692 6136 0,'0'22'14,"44"-44"65,-22-22-72,1 22 7,-23 0-12,22-1 7,0 1-2,0 0 9,0 22 32,23 0-39,-1 22-2,0 23 2,67 21-1,-67-44-1,45 45 3,-67-45-1,0 22 0,0-44-5,0 22 44</inkml:trace>
    </iact:actionData>
  </iact:action>
  <iact:action type="add" startTime="110846">
    <iact:property name="dataType"/>
    <iact:actionData xml:id="d48">
      <inkml:trace xmlns:inkml="http://www.w3.org/2003/InkML" xml:id="stk48" contextRef="#ctx0" brushRef="#br0">22881 4652 0,'-22'0'153,"0"0"-129,-1 0-19,1 0 12,0 0-10,0 0 2,-22 22-3,21-22 70,1 22-44,0-22-17,22 22-9,-22 1 13,0-1-11,0 0 1,0 0-5,-1 0 8,1 0-4,22 1-4,-44-23 4,44 22 0,-22-22 5,0 22 0,0 0 7,-1 0-3,1 0 0,-22 0-7,44 1-3,-22-23 1,22 22-1,-22-22 1,22 22-1,0 0 19,0 0-19,-23 0 11,1 23-1,22-23-3,0 0-6,0 0-1,0 0 1,0 23 2,0-23-4,0 0 5,0 22-3,0 0 0,0 23-3,0-1 3,0-21 0,0 21 0,0-22 0,0 1 0,22-1 2,1 0-4,-23-22 5,44 45-5,-22-23 4,-22-22-2,44 23 2,-44-1-4,45 0 4,-45-22-7,22 23 10,-22-23-10,22 0 6,0 22-2,0-22 7,0 1-12,1 21 13,-1 0-13,0-44 6,-22 45-1,44-23 4,-22 22-6,0 0 3,23 1 0,-23-23 4,44 22-8,-43-22 8,21 23-4,22-23-1,-44 0 1,23 0 0,-1 22 1,-22-22-1,0-22 0,0 23-4,1-23 9,21 44-7,-22-44 10,22 22-5,-22 0-7,1-22 4,-1 0 0,0 22 0,0-22-2,0 22 5,0-22-6,23 23 6,-1-1-5,-22 0 4,22-22-5,-21 0 5,21 22-1,-22-22-2,22 22 3,1-22-4,-1 0 1,0 0 0,1 0 6,-1 22-10,-22-22 6,0 0 0,45 0-3,-45 0 4,22 0-2,-22 0 0,22 0 0,1 0 0,-1 0 0,0 0 0,-21 0 0,21 0 0,0-22 0,-44 0 0,44 22-2,-21 0 4,-1-22-2,0 22 1,0-22 7,0 0-11,22-23 3,-21 23 0,-1 0 0,0-44 0,0 43 5,0-21-7,0 0 0,1 22 4,-23 0-3,0-23 1,22 23 0,-22 0 8,0 0 0,0 0 7,22-23-16,-22 23 9,0-22-6,0 0-3,0 21 0,22-21 2,-22 22 1,0-22-4,0 21 0,0 1 4,0 0 2,0-22-9,0 0 17,0-1-7,0 23-6,0-22 3,0 22 0,0 0-6,-22-45 6,22 23-4,-22 22 5,0-23-5,-1 1 0,1 0 4,22 22-3,-22-23 3,0 23-3,22 0 9,0 0-5,-22 22-7,22-45 4,-45 23 2,45 0 1,-22 0-4,0 0 5,-22-22-11,22-1 6,-23 23 2,1-44 0,22 44 0,-44-23-3,21-21 2,23 44-1,-44-23 4,43 45-4,-21-44 2,-22 22-2,-1-22 7,45 44-3,-22-23-3,22 1-3,0 22 3,-23-22 5,23 0-8,-22 22 6,-1-22-8,-21 0 5,22 0 3,22 22-4,-23 0 2,-43-45 5,66 45-5,-1 0-1,1 0 0,0 0 0,0-22 0,-22 22 9,21-22-11,-21 22 9,22 0-6,-22 0 0,-1 0-2,1 0 8,44-22-3,-22 22-7,0 0 2,0 0 4,0 0 21,-1-22-23,1 22 14,0 0-10,0-23-5,0 23 2,0 0-3,0 0 1,-1 0 0,1 0 1,0 0 8,0 0-11,0 0 17,0 0-7,-23 0-8,1 0 1</inkml:trace>
    </iact:actionData>
  </iact:action>
  <iact:action type="add" startTime="114844">
    <iact:property name="dataType"/>
    <iact:actionData xml:id="d49">
      <inkml:trace xmlns:inkml="http://www.w3.org/2003/InkML" xml:id="stk49" contextRef="#ctx0" brushRef="#br0">23257 7864 0,'45'-22'83,"43"-23"-78,-21 45 6,66-44-6,-1 22 6,1-22-2,-88 44-5,21-22 4,-44 22 0,0-23 4,1 23-2</inkml:trace>
    </iact:actionData>
  </iact:action>
  <iact:action type="add" startTime="115278">
    <iact:property name="dataType"/>
    <iact:actionData xml:id="d50">
      <inkml:trace xmlns:inkml="http://www.w3.org/2003/InkML" xml:id="stk50" contextRef="#ctx0" brushRef="#br0">23191 7886 0,'22'0'57,"0"0"-51,0 0 2,23 0 3,21 0-5,23-22 5,-23 22-5,45-22-2,-45 22 5,45-22-1,-67 22 0,1 0 0,-1-23 1</inkml:trace>
    </iact:actionData>
  </iact:action>
  <iact:action type="add" startTime="128006">
    <iact:property name="dataType"/>
    <iact:actionData xml:id="d51">
      <inkml:trace xmlns:inkml="http://www.w3.org/2003/InkML" xml:id="stk51" contextRef="#ctx0" brushRef="#br0">18606 15860 0,'22'0'121,"0"0"-112,0 0-2,23 0 2,21 0-5,1 0 7,-1 0-3,45 0-3,-23 0 6,1 0-3,44 0-3,-67 0 6,-21 0-3,-1 0 0,-22 0 1,0 0-2,-22 23 2</inkml:trace>
    </iact:actionData>
  </iact:action>
  <iact:action type="add" startTime="129340">
    <iact:property name="dataType"/>
    <iact:actionData xml:id="d52">
      <inkml:trace xmlns:inkml="http://www.w3.org/2003/InkML" xml:id="stk52" contextRef="#ctx0" brushRef="#br0">25251 15838 0,'22'0'89,"22"0"-79,1 0-4,21 0 5,0 0-6,45 0 2,-22 22 2,44-22-1,-23 23 0,-43-23 0,-23 22-2,-22-22 5,0 0 11</inkml:trace>
    </iact:actionData>
  </iact:action>
  <iact:action type="add" startTime="139534">
    <iact:property name="dataType"/>
    <iact:actionData xml:id="d53">
      <inkml:trace xmlns:inkml="http://www.w3.org/2003/InkML" xml:id="stk53" contextRef="#ctx0" brushRef="#br0">4984 14000 0,'0'22'65,"0"0"-59,22 45 1,0-45 4,-22 22 0,22-44-6,-22 22 7,0 22-2</inkml:trace>
    </iact:actionData>
  </iact:action>
  <iact:action type="add" startTime="140220">
    <iact:property name="dataType"/>
    <iact:actionData xml:id="d54">
      <inkml:trace xmlns:inkml="http://www.w3.org/2003/InkML" xml:id="stk54" contextRef="#ctx0" brushRef="#br0">5737 13867 0,'22'0'72,"0"0"-61,0 0-3,1 0 31,21 0-23,-44 22-8,0 22 0,0 23-2,0-23 2,0 0 1,0 1-2,0-23 2,0 0-1,0 0 7,44-44 132,-22 22-126,-22-22 132</inkml:trace>
    </iact:actionData>
  </iact:action>
  <iact:action type="add" startTime="141174">
    <iact:property name="dataType"/>
    <iact:actionData xml:id="d55">
      <inkml:trace xmlns:inkml="http://www.w3.org/2003/InkML" xml:id="stk55" contextRef="#ctx0" brushRef="#br0">6689 14288 0,'23'0'33,"21"0"-27,-22 0 1,0-22 4,45-23-3,-23 45-3,22 0 6,-21 0-3,-23 0-3,0 0 13,0 0-3,-22 45 1,0-1-8,0 0-1,0-22 1,-44 45 4,22-45 0,66 22 140,-22-22-132,-22 1-8,0-1-1,0 0-6,0 0 6,0 0 4,-44 22 2,44-21-10,-44-23 0,-1 22 2,-21-22-1,-1 0-2,23 0 4,22 0-4,0 0 2,0 0 9,-1 0 1,1 0-13,22-45 6,0 1-5</inkml:trace>
    </iact:actionData>
  </iact:action>
  <iact:action type="add" startTime="142182">
    <iact:property name="dataType"/>
    <iact:actionData xml:id="d56">
      <inkml:trace xmlns:inkml="http://www.w3.org/2003/InkML" xml:id="stk56" contextRef="#ctx0" brushRef="#br0">7575 12781 0,'0'67'55,"0"-23"-48,-22 45 0,-22-45 2,44-22 2,-22 23-2,22-23 76,44-22-75,23-22-5,-23-1 3,22 1 2,-21 22-3,-23 0 0,22-22 1,-22 22 17,-22-22 89</inkml:trace>
    </iact:actionData>
  </iact:action>
  <iact:action type="add" startTime="142700">
    <iact:property name="dataType"/>
    <iact:actionData xml:id="d57">
      <inkml:trace xmlns:inkml="http://www.w3.org/2003/InkML" xml:id="stk57" contextRef="#ctx0" brushRef="#br0">7797 12959 0,'0'22'67,"22"44"-58,-22 1-1,22-23-4,-22 22 7,22-21-7,-22-1 8,0-22-5,0 0 2</inkml:trace>
    </iact:actionData>
  </iact:action>
  <iact:action type="add" startTime="143190">
    <iact:property name="dataType"/>
    <iact:actionData xml:id="d58">
      <inkml:trace xmlns:inkml="http://www.w3.org/2003/InkML" xml:id="stk58" contextRef="#ctx0" brushRef="#br0">8439 13114 0,'-22'0'9,"0"22"6,22 0-9,0 0 13,0 0-14,0 0 6,0 1-3,0 21 17,22-22 5,0-22-15,-22 22-8,22-22 7,-22 22-12,23 1 9,-1-1 3,0 0-7,-22 0 42,0 0-25,0 22-8,-22-21-5,0-1-7,22 0 14,-23-22 10,1 0-15,-22-22 2,22-23-9,0-21 3</inkml:trace>
    </iact:actionData>
  </iact:action>
  <iact:action type="add" startTime="143839">
    <iact:property name="dataType"/>
    <iact:actionData xml:id="d59">
      <inkml:trace xmlns:inkml="http://www.w3.org/2003/InkML" xml:id="stk59" contextRef="#ctx0" brushRef="#br0">8395 13158 0,'0'0'1,"22"0"22,22-22-14,1 0-2,-1 22-2,0-22 7,-22 22 1</inkml:trace>
    </iact:actionData>
  </iact:action>
  <iact:action type="add" startTime="144350">
    <iact:property name="dataType"/>
    <iact:actionData xml:id="d60">
      <inkml:trace xmlns:inkml="http://www.w3.org/2003/InkML" xml:id="stk60" contextRef="#ctx0" brushRef="#br0">9192 12826 0,'0'0'4,"-22"0"15,-22 22-11,44 0-1,0 0 1,-22 45 0,22-45 0,0 22 1,0-22-1,0 23 0,0-23 0,0 0 3,0 0-7,22-22 13,0 0 72,-22-22-59,0 0 52,-22 22-68,0 0-4,0 0-4,-23 0 2,23 0 8,0 0 24,0 0-31</inkml:trace>
    </iact:actionData>
  </iact:action>
  <iact:action type="add" startTime="145213">
    <iact:property name="dataType"/>
    <iact:actionData xml:id="d61">
      <inkml:trace xmlns:inkml="http://www.w3.org/2003/InkML" xml:id="stk61" contextRef="#ctx0" brushRef="#br0">10145 13911 0,'22'0'27,"0"0"-23,45 0 4,-45 0 3,44 0-6,-22 0 6,1 0-1,-23 0-4,0 0 0,-22 44 106,0-21-105,-22 21 1,22 22 2,-22 1-3,22-45 3,-22 22-4,-1 1 1,23-1 2,0-22 3,0 0 0,-22-22 31,-22-22-20,22-44-18</inkml:trace>
    </iact:actionData>
  </iact:action>
  <iact:action type="add" startTime="145686">
    <iact:property name="dataType"/>
    <iact:actionData xml:id="d62">
      <inkml:trace xmlns:inkml="http://www.w3.org/2003/InkML" xml:id="stk62" contextRef="#ctx0" brushRef="#br0">10211 14088 0,'0'-22'9,"22"22"12,23 0-3,-1 0-11,-22 0 11,0 0-3,0 0 42,1-22-44,-1 22-4,-22-22 7</inkml:trace>
    </iact:actionData>
  </iact:action>
  <iact:action type="add" startTime="146397">
    <iact:property name="dataType"/>
    <iact:actionData xml:id="d63">
      <inkml:trace xmlns:inkml="http://www.w3.org/2003/InkML" xml:id="stk63" contextRef="#ctx0" brushRef="#br0">11075 12715 0,'0'0'0,"-22"0"14,0 22-6,22 22 9,0 1-1,0-23-1,0 0-5,0 0-3,22 0 3,0-22-4,0 23 6,23-1-8,-23-22 4,0 0 27,0 22-27,0 0 7,-22 0-9,22 0 2,-22 23 0,0-23 2,0 0-1,0 0 8,0 0 43,-22-44-42,0-22-12,22 22 11,0-1-2,0 1-6,0-22-2,0 0 2,44-23 0,23 23-1,-1 22 1,-44-23-2</inkml:trace>
    </iact:actionData>
  </iact:action>
  <iact:action type="add" startTime="147420">
    <iact:property name="dataType"/>
    <iact:actionData xml:id="d64">
      <inkml:trace xmlns:inkml="http://www.w3.org/2003/InkML" xml:id="stk64" contextRef="#ctx0" brushRef="#br0">11983 14022 0,'-22'0'55,"0"0"-44,0 0-5,0 22 10,-1 0-8,23 0 1,0 1 9,0-1-10,0 0-3,0 0 43,23-22-10,-1 0-33,0 0 3,22 0 0,1 0 1,21-66-5,-22 66 3,-22-23 3,1 1 5,-23 0 1,0 44 164,0 45-173,0 66 10,0-89-12,0 22 2,0-21 1,0-23 11</inkml:trace>
    </iact:actionData>
  </iact:action>
  <iact:action type="add" startTime="154222">
    <iact:property name="dataType"/>
    <iact:actionData xml:id="d65">
      <inkml:trace xmlns:inkml="http://www.w3.org/2003/InkML" xml:id="stk65" contextRef="#ctx0" brushRef="#br0">4762 13557 0,'45'0'63,"21"0"-56,-21 22 3,21 0-1,-22 0 0,45 0-1,-67 1 0,22-1 0,1-22-1,-23 22-2,44 0 4</inkml:trace>
    </iact:actionData>
  </iact:action>
  <iact:action type="add" startTime="154790">
    <iact:property name="dataType"/>
    <iact:actionData xml:id="d66">
      <inkml:trace xmlns:inkml="http://www.w3.org/2003/InkML" xml:id="stk66" contextRef="#ctx0" brushRef="#br0">4319 13402 0,'23'0'15,"21"0"0,0 66-2,1 23-7,-23-45-1,0 0 7,0 1-8,-22-1 7,22-44 0,-22 22-9,0-44 81,0 0-60,0 0-13,0 0-3,44 22-1,1-23 1,-1 23 10,0-22-9,-22 22-1,23-22 6,-1 0-8,-22 22 11,-22-22 35,0 0-29,0-1-7,0 68 99,0-1-106,0-22-3,22 23 6,-22-23-4,23 22 8,-23-22 2,22-22-9</inkml:trace>
    </iact:actionData>
  </iact:action>
  <iact:action type="add" startTime="155949">
    <iact:property name="dataType"/>
    <iact:actionData xml:id="d67">
      <inkml:trace xmlns:inkml="http://www.w3.org/2003/InkML" xml:id="stk67" contextRef="#ctx0" brushRef="#br0">5228 14088 0,'0'-22'42,"22"22"-16,44 0-23,-21 0 6,-1 0 1,0-22 1,0 22-9,1 0 6,21-22 3,-44 0 83,-44 0 9,0 22-87,0 0 18,22-23-25,-22 23-4,0 0 6,-1 0 11,1 0-12,-22 0 3,22 0 3,0 0-8,0 0 0,-1 0 57,1 0-51,0 0 5,0 0-13,0 0 12,0 23 20,-1-23-21,23 22-10,-22-22 3,0 22 13,22 0-14,-22 0 16,22 0-11,0 1-5,0-1 7,0 0 0,0 22 0,22 0 9,0-21-2,0-23-12,-22 22-6,23-22 1,-23 22 4,22 0-4,22 0 20,-22-22-10,0 0 0,1 0-7,-1 0-2,0 0 1,22 0-3,-22 0 5,23 0-2,-23 0 0,0 0 1,0 0-2,0 0 32,0 0-29,23-22 2,-23 0-2,0 0 6,-22 0-7,22 22 14,-22-23-14,0 1-2,22 0 4,-22 0-3,0 0 5,22 22-5,-22-22 1,0 0 1,0-1-4,0-21 9,-22 22 2,22 0-6,-22 0-5,0-1 9,0 1 10,-67 0-16,-88 0-3</inkml:trace>
    </iact:actionData>
  </iact:action>
  <iact:action type="add" startTime="161958">
    <iact:property name="dataType"/>
    <iact:actionData xml:id="d68">
      <inkml:trace xmlns:inkml="http://www.w3.org/2003/InkML" xml:id="stk68" contextRef="#ctx0" brushRef="#br0">5361 14221 0,'-23'0'170,"1"0"-132,0 22-12,0 1 5,22-1-14,0 22 0,0-22-14,0 0 11,0 1-9,0-1 6,0 0-6,0 0 10,0 22 2,22-22-4,-22 1-4,44-1 0,-21 44-2,-1-66 0,-22 22 1,22 23 1,0-45-2,-22 22 2,22 22-2,0 0 11,0-44-9,-22 23-2,23-23-1,-23 22 2,44 0 5,-44 0-8,22-22 6,-22 22 0,22-22-3,0 22 3,0 0-4,1-22 8,21 0-6,-22 23-3,0-23 2,45 0 0,-23 0 0,-22 0 2,22 22-2,23-22-2,-23 0 3,0 0 1,23 0-5,-1 0 3,1 0 2,-23 0 1,0 0-8,1 0 5,-23 0 2,22 0 2,0 0-10,-21 0 8,-1 0-2,22-22 0,0 22-2,1-45 5,-1 23-6,22 0 3,-21-22 0,21 22 0,1-23 3,-1 23-3,0-22-3,-43 22 7,-1 22-5,0-23 1,0 23 1,0-22-2,0 0 2,1 0-2,-23 0 3,22 0-7,0-23 10,0 45-8,0-44 1,0 0 4,-22 22-2,45 0-2,-23-23 2,0 45 1,-22-22-2,22 0 10,0 0-1,0 0 0,0-1-9,1 1 1,-1 0 2,0 0-3,22-22 0,-22 22 12,-22-1-12,45 23 0,-23-22 8,0 22 7,0-22 4,0 0 7,0 0-17,1 22 1,-1-22-7,22-1 6,-22 23-12,22-22 20,1 0-7,-23 22-8,22 0 2,1-22-8,-23 0 5,0 22 9,0 0-10,0 0 1,0 0 80,-22-22-79,22 22 1,1 0-5,-1 0 23</inkml:trace>
    </iact:actionData>
  </iact:action>
  <iact:action type="add" startTime="164110">
    <iact:property name="dataType"/>
    <iact:actionData xml:id="d69">
      <inkml:trace xmlns:inkml="http://www.w3.org/2003/InkML" xml:id="stk69" contextRef="#ctx0" brushRef="#br0">7886 13756 0,'22'0'105,"0"0"-90,22 0-7,0 0 7,1 0-8,-23 0 1,0 0 3,22 0-3,-44 22-3,23-22 4,-1 0-2,0 0 185,0 22-172,0-22 3,0 23-6,0-1-12,1-22 227,-23 22-224,-23 22 8,23-22-6,-22 0 1,22 1-9,0-1 9,0 0-3,0 0 0,-22 0-3,22 0 13,0 1 4,0-1 222,0 0-205,0 0-33,0 0 9,0 0 35</inkml:trace>
    </iact:actionData>
  </iact:action>
  <iact:action type="add" startTime="193102">
    <iact:property name="dataType"/>
    <iact:actionData xml:id="d70">
      <inkml:trace xmlns:inkml="http://www.w3.org/2003/InkML" xml:id="stk70" contextRef="#ctx0" brushRef="#br0">9192 13069 0,'0'-22'191,"0"0"-181,45 22 3,-23 0 3,0-22-1,0 22 2,0 0 0,0 0-2,1 0 9,21 22-8,-44 0 7,0 0 36,0 1-44,0 21 19,-22-22-20,0 0 12,22 0-11,-23-22-9,23 22 12,-22-22 79,0 0-82,0 0 31,0 0-29,0 0 6,0 0 1,-1 0 33,1 0 162,0-22-196</inkml:trace>
    </iact:actionData>
  </iact:action>
  <iact:action type="add" startTime="211238">
    <iact:property name="dataType"/>
    <iact:actionData xml:id="d71">
      <inkml:trace xmlns:inkml="http://www.w3.org/2003/InkML" xml:id="stk71" contextRef="#ctx0" brushRef="#br0">9215 13668 0,'22'0'221,"0"22"-212,0-22 15,0 22 16,0-22 16,0 0-49,1 0 10,-1 0 295,0 0-296,0 0-9,0 0 9</inkml:trace>
    </iact:actionData>
  </iact:action>
  <iact:action type="add" startTime="212517">
    <iact:property name="dataType"/>
    <iact:actionData xml:id="d72">
      <inkml:trace xmlns:inkml="http://www.w3.org/2003/InkML" xml:id="stk72" contextRef="#ctx0" brushRef="#br0">9458 13601 0,'0'-22'50,"-22"22"-11,0 0 10,0 0-26,0 0-8,-1 0 0,1 0 2,0 0-8,-22 0-2,22 0 10,0 0-11,-23 0 3,23 0 7,0 0-10,0 0 2,0 0 2,-1 0-1,1 0-2,0 0 9,0 0 7,0 0 4,0 0-13,0 0 1,22 44 3,0-22-1,0 1-9,0 21 0,0 0 0,0-22-2,0 0 4,0 1-1,0-1 4,22 0-4,-22 22-2,22-44 0,-22 22 0,22-22 1,0 22 8,0-22 1,0 0-1,-22 23-8,23-23 8,-23 22 0,22-22 48,0 0-56,0 0 9,0 0-9,0-22 1,23 22-3,-1-23 12,-22 23-12,0-22 2,0 22 8,1 0 1,-1 0-8,0-22 5,0 0-4,0 22-3,0 0 0,0-22 1,1 22 2,-1 0-4,0-22 10,0 0 16,0-1 19,-22 1-30,0 0-3,0 0-12,0 0 2,0 0 0,-22 0 9,0 22-8,22-23 5,-22 23 10,0-22 59,-45 0-75,23 22-2</inkml:trace>
    </iact:actionData>
  </iact:action>
  <iact:action type="add" startTime="214854">
    <iact:property name="dataType"/>
    <iact:actionData xml:id="d73">
      <inkml:trace xmlns:inkml="http://www.w3.org/2003/InkML" xml:id="stk73" contextRef="#ctx0" brushRef="#br0">9192 13867 0,'45'0'161,"-23"-22"-150,-22 0-9,44 22 10,-22-23-5,0 23 0,1-22-1,-1 22 5,0-22-6,0 22 4,0-22 25,0 0-21,0 0 12,1 0-14,-1-1 1,0 1 7,0 22-11,-22-22 0,22 0 13,-22-22-12,22 21 1,1 1-5,-1-22 3,-22 0 3,0-1 3,22 1-6,0 22 1,-22 0-3,0 0 4,0-1-2,0 1 1,0 0 7,0 0-11,0-22 4,0 22 0,-22-1-3,22-21 4,0 0-4,0 0 2,-22-1 0,22 1 1,-22 0-1,22-1 0,0 23 0,-23-44 0,23 44 0,-44-1-1,44-21 1,-22 0 9,22 22-2,-22 0-3,22-1-8,-22-21 8,-1 22-8,1 0 8,22 0-5,-44-1-2,22-21 6,0 44-1,0-44-6,-23 0 8,23 21 5,0 1-14,-22 0 4,-1 0 5,23 0 0,-44 22-11,-1-22 10,45-1-6,-22 1 2,-23 22 3,23-22-1,-22 0-3,21 0 4,-21 22-3,22-22 2,-1 22-1,-21 0-1,-1 0 2,45 0-4,0-22 3,-22 22 2,22 0 5,0 0-8,-1 0 1,1 0 2,-22 0-2,22 0 0,-22 0 0,21 0 0,-43 0-1,22 0 1,44 22 1,-45-22-1,1 22 0,22-22 6,0 0-4,0 22-2,-23-22 0,23 22-2,0-22 4,-22 22 0,22 0-4,-1-22 4,-21 23-3,0-1-1,22 0 3,-1 0 2,-21 0-5,22 0 5,0-22-7,0 23 5,0-1-2,-23 0 7,23 0-4,0 0-2,0-22-2,0 22 5,0 0-6,-1-22 5,1 23-1,0-1 6,0 0-1,0-22 2,0 22-3,-1 0 3,1 0-10,0-22 9,22 23-7,-22-23-2,0 22 2,0-22 2,22 22-2,-22 0-2,-23 0 11,23 0-8,22 0-1,-22-22-1,0 23 9,22-1-7,0 0-1,-22-22 1,22 22-2,-22 0 25,-1 22 7,1-21-15,-22-23-9,44 22-6,-22 0-1,-23 0 9,1 0-1,0 0 15,22-22 0,0 45-22,-1-45 2,-21 0-6,44 22 2,-22 0 0,0-22 11,0 0 15,22 22 69,-22-22-93,-1 0 34,1 22-35,0-22 12,0 22 45,22 1-26,-22-23 325,0 22-347,-1-22 21,23 22-33,-22-22 11,0 22 74</inkml:trace>
    </iact:actionData>
  </iact:action>
  <iact:action type="add" startTime="218062">
    <iact:property name="dataType"/>
    <iact:actionData xml:id="d74">
      <inkml:trace xmlns:inkml="http://www.w3.org/2003/InkML" xml:id="stk74" contextRef="#ctx0" brushRef="#br0">6335 12892 0,'0'22'82,"0"1"-74,0 21 5,-22 0-5,22 45-1,-22-67 5,0 0-8,22 22 7,-23-44-6,23 22 6,-22-22-3,22 23 14,0-1 194,22 0-207,45-22-2,-23 0 4,1 22-5,-1 0 0,0-22 5,-22 22 0,0-22-7,1 0 3</inkml:trace>
    </iact:actionData>
  </iact:action>
  <iact:action type="add" startTime="228039">
    <iact:property name="dataType"/>
    <iact:actionData xml:id="d75">
      <inkml:trace xmlns:inkml="http://www.w3.org/2003/InkML" xml:id="stk75" contextRef="#ctx0" brushRef="#br0">20400 14332 0,'0'0'2,"-22"-22"50,0 22-18,0-22-29,-1 22 3,1-22 8,0 22-14,0 0 4,0 0 2,0 0 8,0 0-7,-1 0-3,-21 22 3,22-22-2,0 44 3,-22 0-1,-1-21-2,23 21 2,0-22 5,22 0-4,0 0-4,0 23 11,0-23-11,0 0 7,0 0-8,0 22 3,22 1 9,0-23-9,0 0-1,23 22 0,-23-22 1,22 23 1,0-1-1,1-22-2,-23-22 3,0 22-2,0-22 12,0 0-13,0 0 2,1 0-1,-1 0 2,22 0 0,-22-22-2,0-22 2,1 44 2,-1-67-5,-22 45 2,22-22 2,0 22-3,-22 0 1,0-1 0,0 1-1,0 0 2,0 0 15,0 0-11,0 0-3,0 0-1,0-1-4,-22 1 6,22 0-5,-22 0 4,0-44-5,-1 66 7,23-23-7,-22 23 2,-22-22 1,22 22 9,0 0-10,-1 0 18,1 0-17,0-22 9,-22 0-11</inkml:trace>
    </iact:actionData>
  </iact:action>
  <iact:action type="add" startTime="230342">
    <iact:property name="dataType"/>
    <iact:actionData xml:id="d76">
      <inkml:trace xmlns:inkml="http://www.w3.org/2003/InkML" xml:id="stk76" contextRef="#ctx0" brushRef="#br0">20799 14731 0,'22'22'54,"0"0"-38,0 0-8,0 23 1,23-1 2,-23 22-6,0-21 2,0 43 2,-22-66 7,0 0-10</inkml:trace>
    </iact:actionData>
  </iact:action>
  <iact:action type="add" startTime="233166">
    <iact:property name="dataType"/>
    <iact:actionData xml:id="d77">
      <inkml:trace xmlns:inkml="http://www.w3.org/2003/InkML" xml:id="stk77" contextRef="#ctx0" brushRef="#br0">20068 12117 0,'22'0'41,"0"0"-35,0 0 11,0 0-10,1 0 0,-1 0 1,0 0 2,0 0-4,0 0 11,0 0-10,-22-22 12,22 22-11,1 0 5,-1 0-2,0-22-5,0 22 20,-22 22 118,0 0-138,0 22 4,0-22 0,0 23-6,0-23 3,0 0 1,0 22 0,0-22 9,0 1-10,0-1 4</inkml:trace>
    </iact:actionData>
  </iact:action>
  <iact:action type="add" startTime="233901">
    <iact:property name="dataType"/>
    <iact:actionData xml:id="d78">
      <inkml:trace xmlns:inkml="http://www.w3.org/2003/InkML" xml:id="stk78" contextRef="#ctx0" brushRef="#br0">20267 12338 0,'22'0'115,"23"-22"-108,21 0 1,23 22 0,-23-22 1,1 0-2,-1 0 2,-44 0-1,0 22-4</inkml:trace>
    </iact:actionData>
  </iact:action>
  <iact:action type="add" startTime="234638">
    <iact:property name="dataType"/>
    <iact:actionData xml:id="d79">
      <inkml:trace xmlns:inkml="http://www.w3.org/2003/InkML" xml:id="stk79" contextRef="#ctx0" brushRef="#br0">21330 13269 0,'-22'0'42,"0"0"-38,-22 0 3,22 22 3,-1 0 6,23 0 0,-22 0-1,22 23 2,0-23-2,0 0-5,0 0 7,0 0-9,22-22-3,-22 22 12,23 23-10,-1-45 2,22 22 1,0 0-4,-22-22 1,1 0 1,-1 0 24,0 22-8,0 0-7,0 1 0,-22-1-9,0 0 8,0 0-10,0 0 10,0 0 2,-22 23-2,0-45 9,0 0 15,0 0-35,-1-23 22,23-21-12,0 0-7,0-23-2,0 23 2,0-45 0,23 23-1,-1 22 1,0-1 1,-22 23-2,0 0 2,22 0 0,-22 0 22,-22 22 2,0-22-25,0 22 0</inkml:trace>
    </iact:actionData>
  </iact:action>
  <iact:action type="add" startTime="235804">
    <iact:property name="dataType"/>
    <iact:actionData xml:id="d80">
      <inkml:trace xmlns:inkml="http://www.w3.org/2003/InkML" xml:id="stk80" contextRef="#ctx0" brushRef="#br0">22593 12383 0,'0'-22'24,"-44"22"1,21 0-19,1 0 3,0 0 1,0 0-3,0 44 0,-45-22 0,67 0 2,-22-22-1,22 22 0,0 1 27,0-1-21,0 0 12,45-22 39,-23 0-58,0 0-2,22 0 3,-22-44 0,0 44 0,-22-23 7,23 23-13,-23-22 5,22 22 28,0-22 7,-22 44 84,0 23-118,0-1 0,0 22 0,0 1 0,0-1-1,0-22-1,0 23 2,0-45 0,0 0-1,0 0 1,0-44 100,0-22-102</inkml:trace>
    </iact:actionData>
  </iact:action>
  <iact:action type="add" startTime="244062">
    <iact:property name="dataType"/>
    <iact:actionData xml:id="d81">
      <inkml:trace xmlns:inkml="http://www.w3.org/2003/InkML" xml:id="stk81" contextRef="#ctx0" brushRef="#br0">19713 14997 0,'0'22'50,"0"22"-40,0 0-6,0 23 3,0-1 0,-44 1 4,44-23-3,-22 22 5,0-21-9,22 21 3,0 1-2,0-23 4,-22-22-3,22 22 4,0-21 5</inkml:trace>
    </iact:actionData>
  </iact:action>
  <iact:action type="add" startTime="244542">
    <iact:property name="dataType"/>
    <iact:actionData xml:id="d82">
      <inkml:trace xmlns:inkml="http://www.w3.org/2003/InkML" xml:id="stk82" contextRef="#ctx0" brushRef="#br0">19603 15395 0</inkml:trace>
    </iact:actionData>
  </iact:action>
  <iact:action type="add" startTime="244854">
    <iact:property name="dataType"/>
    <iact:actionData xml:id="d83">
      <inkml:trace xmlns:inkml="http://www.w3.org/2003/InkML" xml:id="stk83" contextRef="#ctx0" brushRef="#br0">19891 15550 0</inkml:trace>
    </iact:actionData>
  </iact:action>
  <iact:action type="add" startTime="246164">
    <iact:property name="dataType"/>
    <iact:actionData xml:id="d84">
      <inkml:trace xmlns:inkml="http://www.w3.org/2003/InkML" xml:id="stk84" contextRef="#ctx0" brushRef="#br0">26159 14974 0,'-22'0'35,"0"23"-26,22 43-1,0 0 1,-45 23-3,45-45 4,-22 1-2,22-1 1,-22 22-3,0-21 4,22-1-5,-22 0 0</inkml:trace>
    </iact:actionData>
  </iact:action>
  <iact:action type="add" startTime="246654">
    <iact:property name="dataType"/>
    <iact:actionData xml:id="d85">
      <inkml:trace xmlns:inkml="http://www.w3.org/2003/InkML" xml:id="stk85" contextRef="#ctx0" brushRef="#br0">25871 15196 0</inkml:trace>
    </iact:actionData>
  </iact:action>
  <iact:action type="add" startTime="247214">
    <iact:property name="dataType"/>
    <iact:actionData xml:id="d86">
      <inkml:trace xmlns:inkml="http://www.w3.org/2003/InkML" xml:id="stk86" contextRef="#ctx0" brushRef="#br0">26203 15440 0,'0'22'78</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4:35:46.473"/>
    </inkml:context>
    <inkml:brush xml:id="br0">
      <inkml:brushProperty name="width" value="0.05292" units="cm"/>
      <inkml:brushProperty name="height" value="0.05292" units="cm"/>
      <inkml:brushProperty name="color" value="#FF0000"/>
    </inkml:brush>
  </inkml:definitions>
  <iact:action type="add" startTime="18527">
    <iact:property name="dataType"/>
    <iact:actionData xml:id="d0">
      <inkml:trace xmlns:inkml="http://www.w3.org/2003/InkML" xml:id="stk0" contextRef="#ctx0" brushRef="#br0">24653 11918 0,'22'0'6,"22"0"2,-22 0 0,23 0 1,-23 0-2,22 0 3,-22 0-3,0 0 0,1 0 2,21 0-2,0 0 2,0 0 2,-21 0-6,21 0 3,22 0-1,-43 0 3,65-23-5,-66 23 5,45-22-3,21 0 1,-21 0 1,-1 22-1,-22-22 0,23 0 0,-23 0 0,1 22 0,-1 0 0,22 0-1,1 0 3,-23-23-2,0 23 1,1-22-2,21 22-2,-22 0 3,1 0 4,-1 0-6,0 0 5,1 0-8,-1 0 6,22 0 0,-21 0-1,-1 0-2,0 0 4,-22 0-2,1 0 0,-1 0 0,22 0 50,-44 22-33,22 1-18,-22-1 6,22-22-5,-22 22 0,22 0 1,1 0 0,-1 0 6,-22 0-8,22 1 4,0-23-6,0 22 13,0-22-1,23 22-5,-23 0 5,0-22-6,0 22 10,0 0-9,0 0 1,-22 23-6,0-23 6,23 44-10,-1-21 5,-22 21-1,22-22 8,-22 23-13,0-1 6,0-21 2,0-1-4,22 22 4,-22-21-4,22-1 2,-22-22 2,22 67-4,-22-45 9,0 0-6,0 1-2,0 21 3,22-22-4,-22 1 3,23-23 1,-23 0-4,0 0 5,0 0-5,0 0 5,0 1-6,22-1 7,0 0-7,-22 0 1,0 22 4,0-21-4,22-1 4,-22 0-2,22 22-3,-22 0 12,0 1-9,0 21 2,0-21-2,0 43 0,0-21 0,0 21 1,0 1-2,0-1 2,22-21-4,-22-1 3,0-21 2,0-1-5,22 0 6,-22 1-4,23-1 3,-23-22 1,0 22-7,0 1 2,0-23 1,0 0 2,0 22-1,0 0 1,0 1-3,0-23 4,0 22-2,0 1-1,0-1 2,0 0-1,0 0 0,0 1 0,0 21 1,0-22-4,0 1 7,0-1-5,0 0 3,0-21-5,0 21 2,0 0 1,-23-44-1,23 44 1,-22-21 0,0-1 1,22 0 0,-22-22-2,22 22 3,-22 0-4,-22 23 9,-1-23-6,23 0 2,-44 0-3,21-22-4,-21 44 6,22-22-3,-23 1 4,23-23-5,-23 0 3,23 22-3,0 0 2,22-22 4,0 0-6,-1 0 5,1 0-6,0 0 9,-22 0-6,22 0 2,-23 0-2,1 0-3,-22 0 6,-1-22-3,1 0-2,-45 22 2,22-23 0,1 1 2,-23 22-1,45-22-4,21 22 5,23-22-1,0 22-2,-45 0 3,45 0 2,0 0-4,-22-22 0,22 22 2,22-22-4,-22 22 4,-23-22 4,23-1 12,22 1-20,-22 22 2,0-22 0,22-22 2,-22 22-4,-23-45 2,23 1 0,-22-1 2,0 1 0,-23-23-7,45 67 5,0-22 0,0-1 3,0 23-4,-1 0 3,1-22-4,22 22 9,0 0-3,0-1-7,-22-21 11,22 22 1,0-22-9,0 21-2,0 1 4,0-22-5,0 0 6,-22 22-3,22-23-2,-22 1 1,22-22 4,-22 21-2,22 23-2,0-22 2,-22-1-4,22 23 7,0 0-6,0-22 5,0 22-6,0 0 1,0-1 5,-23-21-6,23 0 12,0 22-11,0-23 12,0 23-11,0 0 2,0 0-1,0-22 0,0 21-1,0 1 2,0-22-2,0 22 2,0 0-1,0 0 0,0-1 1,-22 1 0,22 0-5,0 0 13,-22 0-6,22-23-5,-22 23 5,22 0-6,0-22 6,-22 22-8,0-23 7,22 1-2,-22-22 1,22 21-1,-23 1 2,1 0-6,22 22 4,-22-45 0,22 23 3,-22 0-6,22-1 6,-22 1-6,22-23 2,-22 23 5,-1 0-6,23 0 1,0-1 1,-22 1 4,22-22-6,0 43 5,0-21 5,0 22-13,0 0 5,-22-23 10,22 23-12,0 0 11,0-22-8,0 22-4,0 0 6,0-23-5,0 23 4,0 0-2,0 0 0,0 0 0,0-1 0,0 1 1,0 0 19,0 0 11,0 0-37,22 22 6,-22-22 0,22 22 0,1 0 3,-1-22-6,-22-1 4,22 23-2,0 0 1,0 0 3,0-22-3,1 22 21,-1 0 11,0 0-24,0 0 1,-22-22-6,22 22 10,0 0-7,0 0 11,1-22-7</inkml:trace>
    </iact:actionData>
  </iact:action>
  <iact:action type="add" startTime="111855">
    <iact:property name="dataType"/>
    <iact:actionData xml:id="d1">
      <inkml:trace xmlns:inkml="http://www.w3.org/2003/InkML" xml:id="stk1" contextRef="#ctx0" brushRef="#br0">6601 8285 0,'22'0'137,"-22"-22"-121,22 22-7,-22-23 9,22-21-10,-22 22 4,22 0-6,1-22 3,-1-1-1,-22 1-2,22 22 2,0-22 3,-22-1 5,0 23-9,22 0 0,-22-22 1,22 44 0,-22-23 0,45-21 0</inkml:trace>
    </iact:actionData>
  </iact:action>
  <iact:action type="add" startTime="113022">
    <iact:property name="dataType"/>
    <iact:actionData xml:id="d2">
      <inkml:trace xmlns:inkml="http://www.w3.org/2003/InkML" xml:id="stk2" contextRef="#ctx0" brushRef="#br0">6579 8263 0,'22'0'106,"-22"22"-101,44-22 12,-22 0-9,0 0 0,23 22-1,-1 0 7,-22-22-12,23 0 6,-23 0 57,0 22-39,0-22-9,0 0-6</inkml:trace>
    </iact:actionData>
  </iact:action>
  <iact:action type="add" startTime="113751">
    <iact:property name="dataType"/>
    <iact:actionData xml:id="d3">
      <inkml:trace xmlns:inkml="http://www.w3.org/2003/InkML" xml:id="stk3" contextRef="#ctx0" brushRef="#br0">7088 8329 0,'0'22'58,"0"0"-53,0 45 2,0-1 1,0 1 0,0-23 3,0 0-6,0-21 6,0-1-6,0-44 126,22-1-123,0 23 5,-22-22-4,45 22 9,-23 0-3,22 0-6,-22 0 8,-22-22-10,23 0 8,-1 22-8,0-22 0,0-23 11,0 23-7,-22 0-6,0 0 1,0 0 18,22 44 84,-22 67-99,22-45-6,-22 0 5,0 1-1,0-23 2,0 0-2,23 0 2</inkml:trace>
    </iact:actionData>
  </iact:action>
  <iact:action type="add" startTime="114919">
    <iact:property name="dataType"/>
    <iact:actionData xml:id="d4">
      <inkml:trace xmlns:inkml="http://www.w3.org/2003/InkML" xml:id="stk4" contextRef="#ctx0" brushRef="#br0">7132 7532 0,'0'22'39,"23"66"-37,-1-43 6,0 21-1,-22-22 1,22 45-3,-22-22 5,0-45 6,0-44 83,0-23-95,0 1 4,-22 22 3,22 0 2,0-1 38,22 1-30,0 22-2,0 0-5,1-22-7,-1 22 0,-22-22 1,22 22 4,-22-44-7,0-1 3,0 23 0,0 0 0,0 0-1,22 66 116,0 1-117,-22-23 2,22 22 0,23 0 2,-45-22 4,0 1 0,22-1-12</inkml:trace>
    </iact:actionData>
  </iact:action>
  <iact:action type="add" startTime="117333">
    <iact:property name="dataType"/>
    <iact:actionData xml:id="d5">
      <inkml:trace xmlns:inkml="http://www.w3.org/2003/InkML" xml:id="stk5" contextRef="#ctx0" brushRef="#br0">6579 8351 0,'22'0'139,"0"-22"-126,0 22-5,-22-22 0,44 0 0,-21 0 8,-1 22-7,0-23-1,-22 1-1,22 22 1,0-22 18,0 22-11,1 0-4,-1-22-7,0 0 39,0 0 6,-22 0-35,0-1 12,0 1-19,0 0 8,-22 22-1,22-22 4,-22 22 8,0 0 45,-1 0-46,1 0-21,0 0 5,0 0 7,0 0-9,0 0 9,-1 0-5,1 0-2,0 0-3,22 22 9,-44 0-3,22-22 4,0 22-13,-1-22 5,1 0 0,-22 23 9,22-1 33,0-22-35,0 22 2,22 0 12,0 0-21,0 0 0,0 0 8,0 1-8,0-1 2,0 0-3,0 0 8,0 0-7,22-22 10,-22 22-11,22-22 9,-22 23 7,22-23-15,-22 22 8,22-22-7,0 0-1,0 0 15,1 0-12,-1 0-6,0 0 20,0 0-10,0 0-7,0 0 0,23 0 0,-23-22 3,0 22-6,22-23 3,1 23 8,-45-22 25,22 22-22,0 0-15,0-22 13,0 0 14,0 22 11,-22-22-20,22 22-14,1-22 19,-1-1-19,-22 1-3,22 0 14,-22 0-6,0 0-6,0 0 10</inkml:trace>
    </iact:actionData>
  </iact:action>
  <iact:action type="add" startTime="119687">
    <iact:property name="dataType"/>
    <iact:actionData xml:id="d6">
      <inkml:trace xmlns:inkml="http://www.w3.org/2003/InkML" xml:id="stk6" contextRef="#ctx0" brushRef="#br0">6689 8307 0,'0'-22'101,"23"0"-76,43-1-9,1 23-6,-23 0-2,22 0-2,45 23 2,0 65 1,0 1-3,-23-1 6,-66-43-4,67 66 0,-45-45-3,23 67 3,-23-45 3,0 1-3,-44-22 2,89 65 6,-67-65-13,0-23 9,0-22-5,0 23-2,23-23 3,-45 0 5,22 0-7,-22 0 1,22 0 7,0-22-4,-22 45-2,44-23 6,-44 0-7,45 22 1,-23 1 0,22-23 4,-44 22-7,45-22 3,-23 23 2,22-23-1,-22 0-1,22 0 9,1 0 0,-23-22-12,22 0 6,-22 0-8,23 22 5,-1 0 2,22-22-2,-21 0 0,21 0-2,23 23 3,-45-23-2,0 0 0,1 0 2,-1 0-1,0 0 0,-22 0 2,0 0-4,1 0 3,-1 0-3,0 0 4,0-23-4,0 1 5,0 0-5,1 0 1,21 0 1,0-45 1,0 23 0,1 22 2,-45-45-6,22 45 7,0-22-10,0 0 7,-22-1-1,0 23 0,0 0 0,0 0 0,0 0 0,22-23 0,-22 23 18</inkml:trace>
    </iact:actionData>
  </iact:action>
  <iact:action type="add" startTime="121007">
    <iact:property name="dataType"/>
    <iact:actionData xml:id="d7">
      <inkml:trace xmlns:inkml="http://www.w3.org/2003/InkML" xml:id="stk7" contextRef="#ctx0" brushRef="#br0">9370 9414 0,'0'23'66,"22"-46"-62,22 23 13,0-22-9,-22 0 2,1 22-4,-1 0 89,0 0-51,0 0-37,0 0-2,0 22 22,1 0-19,-1 23 1,-22-23 10,22 0-7,0 0 9,-22 0 79</inkml:trace>
    </iact:actionData>
  </iact:action>
  <iact:action type="add" startTime="125333">
    <iact:property name="dataType"/>
    <iact:actionData xml:id="d8">
      <inkml:trace xmlns:inkml="http://www.w3.org/2003/InkML" xml:id="stk8" contextRef="#ctx0" brushRef="#br0">6712 8218 0,'88'0'25,"67"0"-19,22 45 3,23 43 0,-23-21-1,-22 21 0,0 23 0,0 22-1,-22 0 0,-44-22 5,-23 44-5,-22-22 3,1-1-4,-1 24 4,0-1-4,1-45 4,-23 23-4,0-44 2,22-1-3,0-21 4,-21-1 1,-1 1-2,0-45 0,44 22-3,-21 45 6,21-67-4,-22 45-1,23-45 4,-1 44-4,23-22 4,-23 1-3,67 21 0,-22 1 1,22-23 1,22 45-2,-22-23 3,0-22-3,-45-22 1,23 1 4,0 21-9,-67-44 5,23 0 3,-1 0-5,1 0 4,21 0-4,-21 0 4,21 0-3,-66 0 2,45 0-1,-1-44-3,23-23 6,-1 23-3,-21-23 0,-23 23 0,45-45-2,-45 45 5,0 0-3,1-23 0,-23 1 0,0-23-4,0 1 5,22-45 3,1 0-5,21 0 2,-44 67-5,0 21 3,1 1 2,-1 0 8,-22 22-3,0-1 4,0-21-9,22 22-1,0-22-3,0-1 6,-22 1-3,44 22 1,-44-22-2,23 21 2,-1 1-2,0 0 2,0-22-4,0 44 7,23-45-8,-1 23 9,-22 22-8,22 0 6,1-22-8,-1 22 6,0 0-2,0-22 3,-21 22 5,-1 0 1,0-22-9,22 0 17</inkml:trace>
    </iact:actionData>
  </iact:action>
  <iact:action type="add" startTime="126653">
    <iact:property name="dataType"/>
    <iact:actionData xml:id="d9">
      <inkml:trace xmlns:inkml="http://www.w3.org/2003/InkML" xml:id="stk9" contextRef="#ctx0" brushRef="#br0">12005 9237 0,'45'0'57,"21"0"-50,23 22 1,44 1-1,-45-23 3,-43 22-2,21-22-1,-44 0 2,0 22-2,-22 0 146,0 0-137,0 45-7,0 21 5,0 1-11,-44-1 2,22-21 2,22-23 4,0-22 5</inkml:trace>
    </iact:actionData>
  </iact:action>
  <iact:action type="add" startTime="133661">
    <iact:property name="dataType"/>
    <iact:actionData xml:id="d10">
      <inkml:trace xmlns:inkml="http://www.w3.org/2003/InkML" xml:id="stk10" contextRef="#ctx0" brushRef="#br0">22261 5848 0,'22'0'87,"0"0"-70,67 22-8,-23 0-2,23-22 2,-1 45 0,-21-45-1,21 22 0,-43 0-3,-23-22 12,-22 22-10,22-22 11,0 22-2,-22 1-8,0 21 0,0-22 1,0 0-2,0 0 1,0 23 1,0-23-3,0 0 4,0 66 4,0-43-6,-22-23 0,22 22 1,-22 1-1,22-23 0,0 22 1,0 0-2,0 23 3,0-1-4,0-21 5,0 21-6,0 0 2,0 23 1,0 44-1,22-44 3,0 66-2,0 0 1,0-22-1,-22 22-1,22-22 2,23 44-2,-23-67 2,0 68-4,0-23 6,-22-22-6,44 22 6,-21 0-4,-23-44 2,22-23-1,-22 1-1,0-23-1,0-22 2,0-21 3,0-1-4,0 0 3,0 0 7,0 0-12,0 0 2,0 23 2,-22-23-1,22 22 0,0 0-1,-23 23 2,23-45 5,-22 0-5,22 0 40,-66 45-41,22-67 0,-23 44 1,45-44-2,-89 22 0,-88 45 1,44-23 4,0 0-8,88-22 4,1 1 2,44-23-2,-23 0-2,45 22 2,-22-22 2,-22 0 6,-89-45-10</inkml:trace>
    </iact:actionData>
  </iact:action>
  <iact:action type="add" startTime="135135">
    <iact:property name="dataType"/>
    <iact:actionData xml:id="d11">
      <inkml:trace xmlns:inkml="http://www.w3.org/2003/InkML" xml:id="stk11" contextRef="#ctx0" brushRef="#br0">20001 6025 0,'-22'0'42,"-22"0"-38,-23 45 4,-43-1 3,-1 22-1,0-21-3,0-23-3,45 0 4,-67 44 6,45-21-11,-45-1 11,0 23-13,66-45 7,23 0 1,22-22-2,22 22 4,-22-22 90,22 22-85,0 0-9,0 0 3,44 1-3,-44-1 3,44 22 2,-22 23-10,1-23 6,-1 22 0,0 1 3,-22 21-4,0-21 1,22-1-2,-22 67 2,0-66 0,0-1 2,0 23-4,0-1 4,0-21-3,0 21 2,0 23 1,0-22-6,0 44 5,0-45 0,0 1-4,0-1 6,22-21 0,0-1-8,-22-21 10,22-23-7,1 22-1,-1 0 6,0 1-6,22-23 6,-44 22-4,45 23-2,-23-45 4,0 44 2,0-22-3,0-21 0,0 21-3,0 0 3,1 1 3,-1-23-6,-22 22 3,22-22 3,22 22-4,-44 1-2,44-1 3,-21-22 6,-1 22-11,0-44 10,-22 23-8,22-1 0,-22 0 4,0 0 1,22-22-4,0 44 3,-22-21 0,23-1 0,-1 22-5,-22-22 5,0 0-1,0 0 0,22-22 0,-22 23 0,0-1 8,22-22-8,-22 22 26,22-22-12,0 0-9,0 22-10,1-22 7,21 22-4,0-22 4,0 0-2,-21 22-2,-1-22 2,0 0 9</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4:35:46.473"/>
    </inkml:context>
    <inkml:brush xml:id="br0">
      <inkml:brushProperty name="width" value="0.05292" units="cm"/>
      <inkml:brushProperty name="height" value="0.05292" units="cm"/>
      <inkml:brushProperty name="color" value="#FF0000"/>
    </inkml:brush>
  </inkml:definitions>
  <iact:action type="add" startTime="5823">
    <iact:property name="dataType"/>
    <iact:actionData xml:id="d0">
      <inkml:trace xmlns:inkml="http://www.w3.org/2003/InkML" xml:id="stk0" contextRef="#ctx0" brushRef="#br0">9037 1927 0,'0'0'2,"22"0"3,23 0 5,21 0-4,-21 23 1,43-23 2,23 22-1,-23 0-1,45 0 7,-44-22-12,22 22 6,-1-22 0,-43 0 0,-1 0 0,1 0 3,-1 0-6,1 0 6,-1 0-7,1 0 8,-1 0-7,23 0 6,-45 0-3,45 0-4,-45 0 6,22 0-4,-21 0 5,-1 0-6,0 0 7,0 0-7,1 0 7,-23 0-8,0 0 8,22 0-8,-21 0 12,-1 0 1,0 0-9,0 0 1,22 0-3,-22 0 2,23 0 0,21 0 0,-22 0-1,1 0 3,-1 0-3,23 0 0,-45 0 2,0 0 7,0 0-6,0 0-4,0 0 11,0 0-7,1 0-4,-1 0 10,22 0-10,-22 0 11,0 0 10,0 0 318,1 0-338,-1 0 17,0 0-19,0 0 12,22 0 1,-21 0 294,21 0-299,-22 0 38,0 0-19,0 0-27,23-22 2,-23 22 1,0 0 1,22 0 1,0 0-4,23 0 2,-1 0 0,1 0 4,-1 0-8,1 0 3,-1 0 3,-22 0-2,1 0 0,-23 0 1,0 0-4,22 0 3,-21 0 10,-1 0-11,0 0 0,0 0 11,0-22-8,0 22-5,0 0 6,1 0 13,-1 0 390,0 0-407,-22-22 9,22 22 47,0 0-14,0 0-21,0 0-21,1 0-2,-1 0 6,0 0-1,0 0-4,0 0 4,0 0-7,0 0 5,1 0 0,21 0 3,0 0-3,-22 0 0,1 0-3,-1 0 6,22 0-7,-22 0 8,0 0-7,0 0 6,1 0 2,-1 0 3,0 0-5,-22 22-3,22-22 1,0 0-6,22 0 13,-21 0-8,-1 0 0,0 0 5,0 0-8,0 0 6,0 0-7,1 0 13,-1 0-9,0 0 15</inkml:trace>
    </iact:actionData>
  </iact:action>
  <iact:action type="add" startTime="24663">
    <iact:property name="dataType"/>
    <iact:actionData xml:id="d1">
      <inkml:trace xmlns:inkml="http://www.w3.org/2003/InkML" xml:id="stk1" contextRef="#ctx0" brushRef="#br0">22947 3434 0,'0'-22'105,"22"22"-91,23 0-6,21 0 0,45 0 1,-23-23-3,-21 23 2,44-22 2,-23 0-5,45 0 6,-66 0-3,-1 22 0,1 0 0,-23 0 0,0-22-2,23 22 3,-45 0-3,22 0 3,-22-23 1,22 23-2,-21 0 9,-1 0-12,0 0 3,0 0 8,0 0-8,23 0 8,-23 0 1,22 0-10,-22 0 11,0 0-4,0 0-4,1 0-4,-1 0 12,0 0-12,0 0 18,0 0 3,0 0 25,0 0-36,1 23 0,-23 21 2,22-22-2,0 22 0,-22-21 9</inkml:trace>
    </iact:actionData>
  </iact:action>
  <iact:action type="add" startTime="46159">
    <iact:property name="dataType"/>
    <iact:actionData xml:id="d2">
      <inkml:trace xmlns:inkml="http://www.w3.org/2003/InkML" xml:id="stk2" contextRef="#ctx0" brushRef="#br0">21242 5317 0,'0'-23'14,"44"1"10,22 22-15,45 0-2,44 0 0,0 0 3,45 0-3,-23 0 3,22 0-3,45 0 3,0 0-4,-23 22 5,0-22-7,-21 0 3,-23 0 1,22 0 1,-44 0 1,45 0-2,21 0 0,-44 0 0,45 0 0,-1 0 0,-88 0 0,22 0 0,-22 0-1,-44 0 1,-23 0 1,-21 0-3,-23 0 3,0 0-2</inkml:trace>
    </iact:actionData>
  </iact:action>
  <iact:action type="add" startTime="46815">
    <iact:property name="dataType"/>
    <iact:actionData xml:id="d3">
      <inkml:trace xmlns:inkml="http://www.w3.org/2003/InkML" xml:id="stk3" contextRef="#ctx0" brushRef="#br0">23080 5604 0,'133'23'63,"111"-1"-53,21-22 1,23 0-9,89 0 6,-67 0-1,44 0 2,-66 0-1,-22 0 2,-44 0-2,-89 0-2,-1 22 1,-87-22 2,-23 0-2</inkml:trace>
    </iact:actionData>
  </iact:action>
  <iact:action type="add" startTime="55879">
    <iact:property name="dataType"/>
    <iact:actionData xml:id="d4">
      <inkml:trace xmlns:inkml="http://www.w3.org/2003/InkML" xml:id="stk4" contextRef="#ctx0" brushRef="#br0">4098 8949 0,'22'-22'225,"0"0"-211,0 0 4,-22 0-13,23 0 6,-1-1 2,0 1 27,-22 0-31,22 22 1,0-22-5,0 0 18,0 0 122</inkml:trace>
    </iact:actionData>
  </iact:action>
  <iact:action type="add" startTime="56727">
    <iact:property name="dataType"/>
    <iact:actionData xml:id="d5">
      <inkml:trace xmlns:inkml="http://www.w3.org/2003/InkML" xml:id="stk5" contextRef="#ctx0" brushRef="#br0">4430 8551 0,'0'-23'81,"22"23"-73,-22 45 2,23 21 2,-23-44-5,22 23 1,-22-23 0,0 0 0,0 0 0,0 0 16,22-22 128,0-22-141,0 0 2,-22 0-5,22 22 11,-22-22 18,22 22-14,1 0 9,-1-22-15,-22-1-1,0 1-8,0 0 1,0 0 6,0 0 2,0 0 1,22-1 67,0 23-75,22 45-3,-22-1 0,23 23 2,-45-23 2,44 22-6,-44-21 2,22-1 2,-22-22-2,0 0 1,22-22 0,-22 22 72</inkml:trace>
    </iact:actionData>
  </iact:action>
  <iact:action type="add" startTime="58071">
    <iact:property name="dataType"/>
    <iact:actionData xml:id="d6">
      <inkml:trace xmlns:inkml="http://www.w3.org/2003/InkML" xml:id="stk6" contextRef="#ctx0" brushRef="#br0">3810 8772 0,'-22'0'134,"22"-22"-100,22 0-27,-22 0 10,22 22 1,-22-22 11,22 22-5,-22-23-7,22 23-8,1-22-2,-23 0 3,22 22-5,-22-22 3,22 0 0,0 0 7,-22-1 18,0 1-9,0 0-9,0 0 5,-22 0-7,0 22-5,0 0 12,-1 0-13,1 0-2,0-22 3,0 22 0,0 0 8,0 0-8,0 0 0,-45 0 0,23 22 11,22 0-6,-23 22-5,1-22 11,22 23-6,0-45-5,0 22 11,22 0-14,-23 0 3,23 0 3,0 23 2,0-23-5,0 0 13,0 0-19,0 0 7,23 0-1,-1 1 0,0-23 0,0 22 7,0-22-3,0 0-4,23 0 5,-23 0-5,0 0 2,0 0-3,0 0 11,0 0-4,1 0-7,-1 0 1,0-22 4,0 22-7,22-23 2,-44 1 0,45 22 6,-45-22-7,22 0 8,0 0-6,0 22 1,-22-44-2,0 21 1,22-21 0,-22-22 1,0 43-2,0 1 1,0-44 0,0 44 8,-22 0-8,0-1 9</inkml:trace>
    </iact:actionData>
  </iact:action>
  <iact:action type="add" startTime="59743">
    <iact:property name="dataType"/>
    <iact:actionData xml:id="d7">
      <inkml:trace xmlns:inkml="http://www.w3.org/2003/InkML" xml:id="stk7" contextRef="#ctx0" brushRef="#br0">3788 8728 0,'-22'0'81,"0"44"-75,-23 45 1,23-45 1,22 0 0,-22 23 4,22-23-5,-22 0-2,22 23 6,0-23-5,0 0 4,22-21-6,-22 21 8,22-22-7,0 0 6,-22 22-6,22-44 6,-22 23-6,45-1 6,-23 0 2,0-22-5,22 0 15,1 22-14,-23-22 2,0 0-6,22 0 6,-22 0-3,23 0-3,-1 0 6,-22 0-3,22 0 0,-21 0-2,-1-22 1,22 0 4,22 22-4,-21 0-1,-1-22 1,0-1 6,1 1 4,-23 0-6,-22 0 152</inkml:trace>
    </iact:actionData>
  </iact:action>
  <iact:action type="add" startTime="60535">
    <iact:property name="dataType"/>
    <iact:actionData xml:id="d8">
      <inkml:trace xmlns:inkml="http://www.w3.org/2003/InkML" xml:id="stk8" contextRef="#ctx0" brushRef="#br0">4475 9304 0,'22'0'58,"0"0"-45,0 0-6,0 0 2,0 0-3,23 0 3,-23 0 10,0 0 107,-22 22-111,0 0-7,0 22 19</inkml:trace>
    </iact:actionData>
  </iact:action>
  <iact:action type="add" startTime="61319">
    <iact:property name="dataType"/>
    <iact:actionData xml:id="d9">
      <inkml:trace xmlns:inkml="http://www.w3.org/2003/InkML" xml:id="stk9" contextRef="#ctx0" brushRef="#br0">4807 9813 0,'0'22'49,"0"23"-44,-22-1 6,22 0-3,0 1-4,0 21 5,0-22-2,44 23 2,-22-1-1,22-44 1,-44 23-2,45-1 0,-23-22 3,22 22-2,-22-21 1,0-23-2,23 22 8,-23-22-3,22 0 5,-22 0-14,0 0 4,-22-45 2,45 1 1,-45 0-4,0-23 1,0 45 1,0-22 1,0 22 7,0 0-8,0-1 0,-22 1 8,22 0-8,0 0 1,0 0 7,0 0 0,0 0-9,0-1 2</inkml:trace>
    </iact:actionData>
  </iact:action>
  <iact:action type="add" startTime="62245">
    <iact:property name="dataType"/>
    <iact:actionData xml:id="d10">
      <inkml:trace xmlns:inkml="http://www.w3.org/2003/InkML" xml:id="stk10" contextRef="#ctx0" brushRef="#br0">4984 10035 0,'0'0'0,"44"-22"73,-44-1-40,45 23-24,-23-22 14,0 22 7,22 0-19,0 0-3,23 45 0,22-23-3,-45 22 2,22-22 4,1 45-5,-1-45 5,-44-22-5,0 22 1,1 0 2,-1-22 14,-44 0 73,-1 0-88</inkml:trace>
    </iact:actionData>
  </iact:action>
  <iact:action type="add" startTime="63007">
    <iact:property name="dataType"/>
    <iact:actionData xml:id="d11">
      <inkml:trace xmlns:inkml="http://www.w3.org/2003/InkML" xml:id="stk11" contextRef="#ctx0" brushRef="#br0">5405 9592 0,'0'-22'105,"0"-1"-92,0-21-3,22-22-2,-22 21 7,0 23-8,0-22 0,-22 44 2,22-44-2,-22 44 3,22-23-4,-22 23 4,22-22 6,-23 22 24,1 0-22,0 0-4,-22 0-6,-1 0-1,23 0 1,0 0 0,0 0 3,0 0-4,0 0-1,0 0 11,-1 0 1,1 0-14,0 22 15,0 1-13,-22-1 11,-1 22-2,23-22 3,-22 22-12,22 1 19,22-23-10,-22 0-6,22 0-2,0 0 19</inkml:trace>
    </iact:actionData>
  </iact:action>
  <iact:action type="add" startTime="63895">
    <iact:property name="dataType"/>
    <iact:actionData xml:id="d12">
      <inkml:trace xmlns:inkml="http://www.w3.org/2003/InkML" xml:id="stk12" contextRef="#ctx0" brushRef="#br0">4740 9326 0,'0'-22'9,"22"22"15,-22 44-10,0 0-7,0 1 1,0-1 1,0 0-3,0-22 13,45-22 62,-1 0-75,0 0 1,23 0 2,-45 0 9</inkml:trace>
    </iact:actionData>
  </iact:action>
  <iact:action type="add" startTime="65614">
    <iact:property name="dataType"/>
    <iact:actionData xml:id="d13">
      <inkml:trace xmlns:inkml="http://www.w3.org/2003/InkML" xml:id="stk13" contextRef="#ctx0" brushRef="#br0">4342 9392 0,'0'22'26,"22"-22"-5,0 0-13,0 0 3,22 0-6,-21 0 11,-1 0 3,0 0-6,0 0 3,-22-22 2,0 0-12,0-22 3,0 22-2,0 0 4,0-23-5,-22 23 4,0-22-6,22 22 14,0 0 5,-22 22 52,22-23-58,-23 23 34,-21 0-27,0 0-15,22 0-1,-1 0-1,1 0 2</inkml:trace>
    </iact:actionData>
  </iact:action>
  <iact:action type="add" startTime="66430">
    <iact:property name="dataType"/>
    <iact:actionData xml:id="d14">
      <inkml:trace xmlns:inkml="http://www.w3.org/2003/InkML" xml:id="stk14" contextRef="#ctx0" brushRef="#br0">4275 9016 0,'-44'22'98,"44"0"-5,22 22-77,0-44-8,0 23 0,23 43-1,-23-66 2,0 44-1,0-44 0,-22 22 0,22-22 7</inkml:trace>
    </iact:actionData>
  </iact:action>
  <iact:action type="add" startTime="67228">
    <iact:property name="dataType"/>
    <iact:actionData xml:id="d15">
      <inkml:trace xmlns:inkml="http://www.w3.org/2003/InkML" xml:id="stk15" contextRef="#ctx0" brushRef="#br0">4098 9259 0,'0'45'65,"0"-1"-57,0 45 0,44-23 0,-22-22 0,-22 1 1,0-23-3,0 0 2,0 0 11</inkml:trace>
    </iact:actionData>
  </iact:action>
  <iact:action type="add" startTime="75661">
    <iact:property name="dataType"/>
    <iact:actionData xml:id="d16">
      <inkml:trace xmlns:inkml="http://www.w3.org/2003/InkML" xml:id="stk16" contextRef="#ctx0" brushRef="#br0">3721 8639 0,'0'-22'272,"0"0"-243,23 0-10,-23 0-3,0-1 8,22 23-16,-22-44 0,22 22 18,-22 0 44,0 0-45,22 0-7,0-1-6,-22 1 6,22-22-3,0 22 2,-22 0-9,23-23 10,-1 23-5,0 22 6,-22-22-11,22 0 5,-22 0 11,22 22 10,-22-22-28,22 22 11,1-23-10,-1 1 1,0 0 8,0 22-8,0-22 8,0 22 0,0 0-8,1 0 0,-1-22 8,0 22 0,0 0-8,0 0 8,0 0-8,0 0 1,1 0 0,-1 0-3,0 0 2,0 0 2,0 0-4,0 0 2,23 0 2,-23 0-5,0 0 4,0 0-1,22 0 1,-21 0 0,21 0-1,0 22-1,23 0-1,-23 0 2,0-22 1,-22 22 0,45 1 0,-45-1-2,0-22 2,22 22-2,-21 0 8,43 0-8,-44 0 10,22 0 2,1 1-10,-45-1-5,22 0 8,0 0-5,0 0-2,0-22 6,-22 22-6,23-22 3,-1 23-1,0-1 13,-22 0-4,22 0-7,0 0 3,0-22-4,-22 44 1,22-21-1,1-1-1,-1 22 2,-22-22-2,22 0 2,-22 1-2,22 21 0,0 0 1,0 0 9,-22 1-7,22-1-5,1 0 5,-1-22-4,0 23 5,-22-1-4,22-22 0,0 23 2,0 21 0,0-22 4,1 1-4,-23-23-1,0 22 0,22 22 1,0 1 2,0-23-5,-22 23 1,0-23 0,22 0 1,-22 23 0,22-45 0,-22 22-1,23 1 3,-23-1-2,22 22-1,0-44 1,-22 45 0,22-45 1,0 44-3,0 1 5,-22-23-5,0 23 3,0-23-1,22 0 1,-22 1-2,23 21 3,-23-22-4,22 1 5,-22-1-6,0 0 6,0 1-8,22 21 10,-22-22-8,0 1 3,0-23-2,0 22 3,0 0 1,0 1-4,22-1 1,-22-22 4,0 22-4,0 1 0,0 21 3,22-44-3,-22 23 2,0-1-3,0-22 5,0 45-3,0-45-3,0 0 3,0 0 0,0 44 0,22-43 5,-22 43-10,22-22 6,-22-21-2,0 43 7,0-22-12,0-22 6,0 1 0,23 21 3,-23 0-6,22-22 5,-22 23-3,0 21 2,0-44-4,0 23 5,22-1-2,-22 0 1,0 0-1,0 1 0,22 21 0,-22-21 0,0-1 1,22 0-2,-22 23 2,0-23-2,0 0 3,22-22-5,-22 0 1,0 23 2,0-23 10,0 22-10,23 1 8,-23-23-9,0 0 2,0 0 0,22 22-3,0 1 3,-22-23-1,0 22 0,0 22 0,22-21 1,0-23-1,0 22 0,-22 23 0,22-45 1,1 0-3,-1 67 0,0-67 11,-22 0-9,44 22 0,-22-22 0,-22 1 2,22-1-2,-22 0-1,23 22 2,-1 0 5,-22 1-4,22-45-3,0 44 2,-22-22-1,0 0 0,0 0-1,22 1 18,-22-1-11,0 0-6,0 0-1,0 0 23,0 0-11,0 1 5,0-1-8,0 0 33,0 0-10,22 0-23</inkml:trace>
    </iact:actionData>
  </iact:action>
  <iact:action type="add" startTime="79038">
    <iact:property name="dataType"/>
    <iact:actionData xml:id="d17">
      <inkml:trace xmlns:inkml="http://www.w3.org/2003/InkML" xml:id="stk17" contextRef="#ctx0" brushRef="#br0">6579 13955 0,'22'0'26,"0"0"-13,22 45 3,-22-23 5,1 0-18,-1 0 11,-22 0-5,22-22 0,0 23 71,22-23 19,-21 0-91,21 0 0,-22 0 5,0-23-5,0 1 1,0 0-2,-22 0 185</inkml:trace>
    </iact:actionData>
  </iact:action>
  <iact:action type="add" startTime="94951">
    <iact:property name="dataType"/>
    <iact:actionData xml:id="d18">
      <inkml:trace xmlns:inkml="http://www.w3.org/2003/InkML" xml:id="stk18" contextRef="#ctx0" brushRef="#br0">13755 11076 0</inkml:trace>
    </iact:actionData>
  </iact:action>
  <iact:action type="add" startTime="96470">
    <iact:property name="dataType"/>
    <iact:actionData xml:id="d19">
      <inkml:trace xmlns:inkml="http://www.w3.org/2003/InkML" xml:id="stk19" contextRef="#ctx0" brushRef="#br0">5560 14088 0,'22'0'9,"0"0"-2,0 0 0,0 0 15,23 0-20,-23 0 16,0 0-12,0 0 3,0-22-1,0 22-1,1 0 1,-1-22-1,0 0 4,22 0-5,1 0 2,-1-23 3,-22 23-6,22-44 6,-22 21-6,23-21 3,-23 22 3,0-23-2,0-21-2,0 43 2,0 1-6,1 0 9,-23-1-8,22 1 6,0 0-3,0-1 9,0 1-15,23-22 5,-23-1 3,0 23 3,0-22-4,0 21 0,22-43-3,-21 43 6,-23 23-4,0-22 1,44-45 0,-22 67-3,0-22 7,0 0-8,0-1 8,23 1-9,-1-23 10,0 23-9,23-22 8,-23 21-6,45-43-1,-23 21 3,45 23 1,-22-22 0,-45 21-1,-22 23-1,22 0 0,1-22 3,-23 22-2,22-23-2,-22 45 4,0-22-4,0 0 3,23-22 1,-1 44-4,0-67 4,1 45-3,-1 0 3,0 0-3,-22-23 3,1 45-5,43-44 6,-44 22-7,22 0 8,-21 0-8,-1-1 4,0 1 3,22 0 12,-22 0-6,1 22-3,-23-22-7,22 22 9,0-22-9,0 0 3,0 22-2,-22-23-1,44 23 10,-21-44-10,-1 44 2,22 0-3,-44-22 4,22 22-4,45-22 7,-45 22-8,44 0 3,23-22 1,-1 22-2,45 0 1,-22 0 0,44 0 0,-22 0 1,22 0-4,0 0 5,-44 0-2,22 0 0,-23 0 1,-43 0-2,22 0 2,-45 0-2,22 0-1,1 0 2,-23 0 4,22 0-6,-21 0 0,21-22 4,-44 22 1,45 0-7,21-23 4,-21 23 1,21 0-3,-21 0 5,-1 0-4,1 0 1,-1 0 0,23 0 0,22 0 1,21 0-2,-65 0 0,22 0 2,-45 0 0,0 0-1,0 0 0,1 0 0,-23 0-1,0 23 0,22-1 3,-22-22-1,1 44-2,43-22 3,-44 0-4,0 0-1,1 1 6,21 21-5,-22-22 5,0 22-1,22 1-5,1-1 3,-23 0-2,0-22 3,0 23-1,22 21 0,-21-44 0,21 23 0,-44-23-1,44 22 1,-22-22 0,-22 23 0,23-23 1,-1 0 8,-22 22-12,0-22 14,0 0-8,0 1-8,0 21 10,0 0-10,0 23 7,0-1-2,-22-44 0,-45 67-2,45-23 5,-22 1-6,-23 44 7,1-1-9,44 1 6,-45 22-2,23 22 1,22-44 0,-23 44 4,23-44-8,0 21 8,0-43-3,22 0-3,0-1 4,0 23-4,0-67 4,0 45-6,-22 22 9,22-67-10,0 45 10,-22-23-10,22 45 5,-23 0-1,23-1 1,-22 45 0,0 0 3,0 0-2,0 1-4,0 21 2,0-44 5,22-23-5,0-21 0,0-23-1,-23 1 3,23-23 0,-22 23-1,22-45 7,0 0-5,-22 0-3,0 0 3,0 0-4,0 23 5,-45-23-6,1 0 2,-1 0 3,-66 45-4,45-45 1,-45 0 2,22 0-1,0 0-1,23 23 1,-45-1 4,22-44-5,-88 22 2,44 0-4,-22 0 3,-23-22-1,1 0 4,-45 0-2,67 0-2,0 0-1,22 0 3,44 0 2,-44 0-5,0 0 4,44 0-6,1 0 9,-1 0-10,44 0 5,23 0-1,0 0 2,-1 0 1,1 0-2,0 0 0,0 0 0,-45 0 0,22 0 0,-65-22-1,21-22 0,-44 0 4,44 44-6,0-45 6,23 1-7,43 22 4,-43 0 2,43 0-1,1-1-2,22 1-1,-44-22 4,21 0 0,1-1-4,0 1 1,-45 0 2,23-23-3,-45 1 8,67 44-3,-45-45-10,67 45 6,-45-89 2,45 67-2,-22-45 2,0-21-2,21 43 1,-21 1 2,0-45-1,22 67-2,22-1 1,0 1 0,-22 0-2,22-23 3,0 1 1,0-1-3,0 1-1,0-1 3,0-43 2,44 21-7,-22 23 5,0-1-3,-22 1 10,22-23-15,-22 67 7</inkml:trace>
    </iact:actionData>
  </iact:action>
  <iact:action type="add" startTime="100350">
    <iact:property name="dataType"/>
    <iact:actionData xml:id="d20">
      <inkml:trace xmlns:inkml="http://www.w3.org/2003/InkML" xml:id="stk20" contextRef="#ctx0" brushRef="#br0">14796 10965 0,'-22'0'66,"-22"0"-61,-1 0 6,-43 0-3,21 0 0,1 0-4,-23 0 5,23 0-1,22 0-1,21 0 2,-21 0-1,0 0 1,22 0-2,-23 22 2,-21 0-1,22-22 1,-23 23-4,1-23 7,21 0-6,1 0 0,-22 0 3,44 0 2,-1 0-7,-21 0 9,0 0-1,0 0 5,21 0-10,-65-23 4,43 1-4,-21-22 3,22 22-3,-23-23-2,23 23 2,22-22 2,-22 0-1,21-23-1,1-21 3,-22-45-2,0-22 0,-1 0 0,23 22 1,0 22-2,0-44 3,22 22-5,-22 22 7,22 0-7,0 1 7,0 21-7,0-66 3,44 22-3,23-22 4,43-22 2,45-22-5,-44 43 1,44-21 3,-22 22-5,-22 22 4,22-22 2,0 22-6,22 0 3,-45 23-1,23-1 3,0 22-2,0 23 1,-22-1-4,66-21 4,-88 44 0,66-23 1,-45 23-6,23 22 9,-44 22-8,66-23 7,-44 23-8,-1 0 4,45 0 0,23 0 0,-23 0 0,22 0 1,-66 0-1,44 0 0,-22 23-1,-67-1 2,0 0-1,1 0-2,-23-22 4,23 44-2,-1-21 0,1-23 0,-1 22 1,0 0-4,1 22 7,44-44-7,-45 44 5,89 1-6,-66-23 4,22 22 1,-23-22-2,-21-22 2,-1 22 0,0 1-2,1-1 1,-45-22 0,22 0 1,-22 0-2,1 22 2,-1-22-2,0 0 10,0 22-10,0-22 3,23 22-2,-1 0 0,0 23 0,45-1 1,-23-22-2,1 45 3,-1-45-4,-44 0 0,23 0 4,-1 22 0,-22-22-4,22 1 5,-22-1-8,1 0 7,21 0-1,0 22-2,-22-21 1,0 21-2,-22-22 1,23 0 1,-23 22 2,22 23-1,0-45-1,-22 45 0,22-23 1,0 22-2,0 45 2,1-45-1,-23 1-3,0 22 4,0-1 2,0 1-8,0-1 11,0 1-9,0 22 6,0-23-7,0 23 5,0-22-1,0 44-2,0-45 4,0 23-2,0 0 0,-23-23-2,1 45 1,22-66 2,-22 21 1,0 1-5,0 66 7,22-44-5,-22 44 2,-1 0-3,1 0 1,22 0 2,-22 22-2,0-22 2,-22 22 2,22-22-4,-1-22 3,23-22-8,-44 22 8,22-22-1,-22 0 3,22-45-7,-67 45 3,22 0-3,23-45 6,-22-22-6,-1 23 6,-66-1-7,23-22 8,21-21-5,-66 21 2,66-44-5,-43 0 5,21 0-2,0 0 1,0 0 3,1 0-4,21 0 3,22 0-4,-21 0 5,44 0-5,-1 0 0,-21-22 4,-23 0-4,23-1 5,-89-43 0,22 0-9,0 21 6,-22-21 0,22-1 0,22 23 0,23 0 0,21 22 3,23-23-2,-23 23-5,45-22 8,0 22-9,-22-23 6,22-21 2,22 22-4,0-23 3,-45 1-6,23-1 3,0 1 2,22-1 4,-44-43-6,44 65-4,-45-21 7,23-23-3,0 67 0,-22 0 2,44-45-2,-44 45 1,44 0 2,-23 22-3,1-22 10,0 22-9,22-22-2,-44 0 4,22 22-1,-89-22 1,67-1-6,-1 23 7,23-22-2,-44 0-1,44 0-4,-1 22 8,-21-22-4,0 22 1,0-22-2,-1 22 2,1 0-6,0 0 7,-1 0-5,-21 0 4,22 0 0,21 0 1,1 0-5,-22 0 6,0 0-6,22 0 11,-1 0 8,1 0-13,0 0 3</inkml:trace>
    </iact:actionData>
  </iact:action>
  <iact:action type="add" startTime="103557">
    <iact:property name="dataType"/>
    <iact:actionData xml:id="d21">
      <inkml:trace xmlns:inkml="http://www.w3.org/2003/InkML" xml:id="stk21" contextRef="#ctx0" brushRef="#br0">25893 11164 0,'-22'0'35,"-22"0"-30,-1 0 3,1 0 3,-22 0-6,-1 0 6,1 0-6,-1 0 6,1 0-2,-1 0-2,1 0 2,0 0-5,-1 0 4,1 0 2,-23 0 0,67 0-4,0 0 5,0 0 0,-1 0 23,1-22-26,0 22-1,-22-22 1,0-22-1,-1 22 1,1 0 1,0-1-1,21 1 0,1 0 7,0-22-8,0-1 4,0 1-2,0-67-2,0 45-1,-1-23 4,-21-21 0,0-1-4,22 0 0,22 22 3,-45-43 3,45 43-8,-22 23 5,-22-45-2,44 66 1,-22-21-2,22 44 4,0-45-2,0 45 0,0-44 0,0-1 0,0 1 0,0 22 0,0-45-1,0-22 2,44-22 0,0 45-3,-21-23 5,-1 45-4,22-23 3,-22-22-6,22 45 4,1-1 1,-1 1 2,22-1-8,-21 23 7,43-45-2,-43 45 1,21 0-2,45 0 0,-23-23 2,45 23-2,-22 22 1,44-23 0,-44 23-1,44-22 3,-44 0-2,44 21 0,22 1 0,0 0 0,-22 0 1,22 0-2,-22 0-1,0-1 4,-44 1-4,44 0 4,-22 0 1,22 22-7,-44 0 5,-22 0 0,43 0-3,-65 0 4,44 0-2,-23 0 0,1 0 0,22 0 0,21 0 0,-43-22-3,44 0 6,-44 0-2,-1 22-5,23-23 8,-22 23-7,-23 0 3,0-22-1,67 0 6,-88 22-9,21 0 5,1 0-2,-1 0 1,0 0 0,-21 0 5,-1 0-10,0 0 11,1 0-12,-23 0 8,22 0-2,0 0 7,-21 0-6,21 0 5,-22 0-4,0 0-4,0 0 1,0 0 4,1 22-3,21 0 0,0-22 1,-22 23-1,45-1-3,-45-22 3,22 66-1,1-44 4,-23 23 0,22 21-5,-44-22-1,44 1 3,-22-1 0,-22 45 0,23-23 0,-1 1 0,0-23 3,-22 44-4,0-21-1,22-23 2,0 23 1,-22-23-3,22 22 4,-22 1-3,0-1 1,0 1 1,22 21-3,1 45 5,-23-22-5,0 66 4,0-22-3,0 45-1,0-23 3,0-22-2,0 0 3,0-22-3,0 0 1,0-22 2,-23 21-2,1-43-3,0 22 4,0-23 2,-67 23-6,23 0 6,0 0-7,-23-1 8,0 1-6,23 0 1,-1 0 1,-21 22 1,-23 22-3,0-45 3,1 23-2,43-66 3,-21 21-1,-23 23-2,66-44 3,-43 43-4,-1-21 5,67-23-7,-44 23 4,44-67 0,-1 45 1,1-23-1,0-22 0,0 22 0,0 1-2,0-1 3,-1 0-1,-21 23 0,44-23 0,-22-44 0,22 22 7,-22 0-12,0 23 14,0-1-1,-1-22 1,1-22-11,22 22 5,-22-22-8,-22 0 5,0 0 0,-23 22 6,23-22-12,-67 0 6,0 0 2,-22 0-2,45 0-2,-23 0 2,-22 0-1,45 0 2,-1 0-1,0 0 2,45 0-2,-22 0-2,21 0 3,1-22 15,22 0-1,-22 0-4,44 0-7,-23 22 6,1-22-2,22-1 7,-22 23-12,22-22-6,0 0 6,-22 0-6,0 0 51,0 0-43,22 0-7,-45-23-1</inkml:trace>
    </iact:actionData>
  </iact:action>
  <iact:action type="add" startTime="106237">
    <iact:property name="dataType"/>
    <iact:actionData xml:id="d22">
      <inkml:trace xmlns:inkml="http://www.w3.org/2003/InkML" xml:id="stk22" contextRef="#ctx0" brushRef="#br0">27244 11408 0,'0'-22'52,"-66"22"-40,-1 0-3,-21 0-2,21 0 1,1 0 1,-23 0 0,45 0 0,22 0-4,0 0 6,0 0-4,-1 0 24,1 0 1,0 0-25,0 0 12,0 0-6,0 0 3,-1 22-5,1 22 2,22-21 6,0 21-14,0 22 3,0 1 2,0-1-3,0-21 3,0 21-2,0 0 1,0 1-5,0-1 4,0-21 3,0-1-1,0 0-7,0 1 5,0-1-1,0 22 2,0-44-2,0 23 9,0-1-12,0-22 4,0 67-3,22-23 6,1-21-6,-23 21 3,22 0 0,22 1-1,0 22 3,1-23-4,43 23 2,-66-45 2,67 44-2,-45-21-1,1-45 0,21 45 3,-22-45-4,1 22 4,21-22 0,-22 0-6,23 23 9,-23-23-7,0 0 5,1-22-6,-1 22 6,-22 0-7,23 0 5,-1-22 5,-22 0 33,0 0-38,0 0-2,0 0 3,45-44-3,-23-45 0,0 45 3,1 0 0,21-67-4,-44 67 0,45-23 3,-45 23 3,0 22-6,0-45 5,23 23-6,-23 0 6,0-23-9,22 1 7,0-23-1,-44 1 0,23 43 4,-23-21-8,22 22 4,0-1 3,-22 23-7,22-66 10,-22 43-8,0-21-1,0 22 5,-22-23-5,0 45 3,0-45 1,-23 23 2,45 22-6,-44-22 3,44-1 0,-22 45 0,0-44 1,-45 0-2,45 22 0,0-23 3,-22 23-3,22-22 3,-45 0-2,1-23-2,21 45 1,-21-22 1,44-1 0,-23 23 0,-21-22 0,44 22 3,0 22-3,0-22-2,-23-1 2,23 1 2,-22 22-1,22-22-5,-1 22 9,1-22-9</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7T04:35:46.473"/>
    </inkml:context>
    <inkml:brush xml:id="br0">
      <inkml:brushProperty name="width" value="0.05292" units="cm"/>
      <inkml:brushProperty name="height" value="0.05292" units="cm"/>
      <inkml:brushProperty name="color" value="#FF0000"/>
    </inkml:brush>
  </inkml:definitions>
  <iact:action type="add" startTime="20151">
    <iact:property name="dataType"/>
    <iact:actionData xml:id="d0">
      <inkml:trace xmlns:inkml="http://www.w3.org/2003/InkML" xml:id="stk0" contextRef="#ctx0" brushRef="#br0">7354 15794 0,'22'0'17,"22"0"20,23 0-29,21 0 0,23 0 0,66 0 1,1 0-1,-23 0-1,0-22 0,-89 22 2,67-22-2,22 0 3,-22-1-2,-22 1 0,-45 22-1,-22 0 2</inkml:trace>
    </iact:actionData>
  </iact:action>
  <iact:action type="add" startTime="20798">
    <iact:property name="dataType"/>
    <iact:actionData xml:id="d1">
      <inkml:trace xmlns:inkml="http://www.w3.org/2003/InkML" xml:id="stk1" contextRef="#ctx0" brushRef="#br0">7376 15927 0,'0'-44'17,"89"21"-10,44-21 2,0 0-3,44 0 6,44 21-9,-21-21 10,-45 22-6,-23 0-2,-109 22 6,21 0-5,-22 0 4,0 0 23,0 0-14,1 0-1,-1 0-12,0 0 10,0 0 8</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10:50:59.045"/>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7986">
    <iact:property name="dataType"/>
    <iact:actionData xml:id="d0">
      <inkml:trace xmlns:inkml="http://www.w3.org/2003/InkML" xml:id="stk0" contextRef="#ctx0" brushRef="#br0">14021 2570 0,'22'0'47,"155"0"-40,156 66 2,65-21 0,355 65-2,0 23 2,45-66-3,21 43 3,-154-65 0,-45-45-2,-88 0 1,-244 0 1,22 0 0,-111 0-1,-22 0-3,-66 0 6,-45 0-4,-21 0 0,-1 0 9,-44-22 28,22-1-31,0 23-6,0-22 2,23 22-2,-23-22 3,0 22-4,22-22 2,1 22-1,-23-22 4,22 22-5,-22-22 11,-22 0 89,-66-1-101</inkml:trace>
    </iact:actionData>
  </iact:action>
  <iact:action type="add" startTime="8891">
    <iact:property name="dataType"/>
    <iact:actionData xml:id="d1">
      <inkml:trace xmlns:inkml="http://www.w3.org/2003/InkML" xml:id="stk1" contextRef="#ctx0" brushRef="#br0">15771 2681 0,'66'0'22,"200"0"-14,155 0 0,177 0 4,0 0-8,66 0 9,-110 0-7,-89 0 4,-22 22-7,-110 0 11,-68-22-10,1 44 8,-67-22-8,45-22 2,-67 0 2,-22 0 0,-44 0 1,-44 0-2,-1 0 1,-44 0 0,45 0 0,-23 0 0,0 0-1,23 0 1,-23 0 2,-22 0-3,45 0 2</inkml:trace>
    </iact:actionData>
  </iact:action>
  <iact:action type="add" startTime="14954">
    <iact:property name="dataType"/>
    <iact:actionData xml:id="d2">
      <inkml:trace xmlns:inkml="http://www.w3.org/2003/InkML" xml:id="stk2" contextRef="#ctx0" brushRef="#br0">20090 4586 0,'22'-23'66,"67"23"-61,44 0 2,44 0 6,22 0-10,67 0 6,0 0 0,66 0-2,-44 0 2,66 0-2,1 0 1,21 0 0,-66 0 0,23 0 0,-45 0 1,-45 0-1,-43 0-1,21 0 2,-44-22-1,-66 22 0,44-22 1,-22 0-2,0 0 0,0-23 1,0 23 3,22 0-4,-45 0 3,23 0-7,22 0 6,-66 22-1,0-22 0,21-1 1,1 1-1,-45 22 0,1-22-1,-1 22 0,45-22 2,-22 0-1,21 22 0,23 0 0,-22 0 1,44-22-1,-44 0 0,-22 22 1,-23-23-1,0 1 0,-43 22 7,-1 0-6,0 0 21,0 0 3,22 0-17,-22-22 1,1 22-9,21 0 0,0 0 0,23 0-3,-1 0 6,1 0-5,-1 0 4,0 0-2,1 0 0,-23 0 1,23 0-3,-23 0 1,0 0 0,-22 0 6,23 0-7,-1 0 0,0 0 4,-22 0 2,23 44-8,-1-21 4,0-23 6,-22 22-6,1-22 2,-1 22 5</inkml:trace>
    </iact:actionData>
  </iact:action>
  <iact:action type="add" startTime="22433">
    <iact:property name="dataType"/>
    <iact:actionData xml:id="d3">
      <inkml:trace xmlns:inkml="http://www.w3.org/2003/InkML" xml:id="stk3" contextRef="#ctx0" brushRef="#br0">13135 9304 0,'44'0'66,"89"0"-57,67 0-1,-45 0-3,-45 0 3,23 0 0,-22 0 0,44 0 0,-44 0 0,22 0 0,-45 0 3,-21 0-5,-23 0 4,0 0-2,1 0-3,-23 0 7,0 0 5,0-22-14,0 22 13,23 0-8</inkml:trace>
    </iact:actionData>
  </iact:action>
  <iact:action type="add" startTime="23005">
    <iact:property name="dataType"/>
    <iact:actionData xml:id="d4">
      <inkml:trace xmlns:inkml="http://www.w3.org/2003/InkML" xml:id="stk4" contextRef="#ctx0" brushRef="#br0">13711 9437 0,'66'0'59,"45"22"-49,44 0-3,22 0 2,67 0-2,0 0 2,-1-22-2,-110 0 1,-44 0 0,-23 0 1,1 0-1,-1 0 0,-44 0 7</inkml:trace>
    </iact:actionData>
  </iact:action>
  <iact:action type="add" startTime="24561">
    <iact:property name="dataType"/>
    <iact:actionData xml:id="d5">
      <inkml:trace xmlns:inkml="http://www.w3.org/2003/InkML" xml:id="stk5" contextRef="#ctx0" brushRef="#br0">12050 8528 0,'0'23'83,"22"21"-78,0-22 6,-22 22-3,22 1-3,0-23 3,-22 0 2,22 0-4,-22 0 2,23 0 3,-1-22-6</inkml:trace>
    </iact:actionData>
  </iact:action>
  <iact:action type="add" startTime="25195">
    <iact:property name="dataType"/>
    <iact:actionData xml:id="d6">
      <inkml:trace xmlns:inkml="http://www.w3.org/2003/InkML" xml:id="stk6" contextRef="#ctx0" brushRef="#br0">12426 8927 0,'22'0'49,"1"0"-44,-1-22 3,0 0 2,66 0-3,23 22 1,-44 0-1,-45 0 1,0 0 3,0 0-6,22 0 11,-21 22-8,-23 22 1,0 23-1,-23-23 1,-43 45-3,22-23 2,-1-44-1,23 22 2,0-21 7,22-1 24,-22-22-16,22-22 0,22 22 8,22 0-24,-22 0 0,23 0 0,-23 0 0,0 0 5,22 22-7,-44 0 0,0 0 1,23 0 10,-23 0-9,0 0 0,-23 45 2,1-67-2,-22 89 1,0-67-5,-23-22 4,-21 22 0,65-22 3,1 0-6,0 0 6,0 0-6,0 0 11,0 0-8,22-22 0,-22 22 0,22-45 1,-23 23-2,23-22 5,-44 0-6,44 21 4,-22-43-6</inkml:trace>
    </iact:actionData>
  </iact:action>
  <iact:action type="add" startTime="27636">
    <iact:property name="dataType" value="strokeEraser"/>
    <iact:actionData xml:id="d7">
      <inkml:trace xmlns:inkml="http://www.w3.org/2003/InkML" xml:id="stk7" contextRef="#ctx0" brushRef="#br1">17011 11829 0</inkml:trace>
    </iact:actionData>
  </iact:action>
  <iact:action type="remove" startTime="28313">
    <iact:property name="style" value="instant"/>
    <iact:actionData xml:id="d8" ref="#d6"/>
  </iact:action>
  <iact:action type="remove" startTime="28753">
    <iact:property name="style" value="instant"/>
    <iact:actionData xml:id="d9" ref="#d5"/>
  </iact:action>
  <iact:action type="add" startTime="28229">
    <iact:property name="dataType" value="strokeEraser"/>
    <iact:actionData xml:id="d10">
      <inkml:trace xmlns:inkml="http://www.w3.org/2003/InkML" xml:id="stk8" contextRef="#ctx0" brushRef="#br1">16634 11829 0,'22'0'24,"1"0"-18,-1 44 2,22 0 2,0 1-4,23 65 2,-1-43 1,-21 21-1,21-21 6,-22-1-12,-22-43 5,1-1 2,-1 0 30,22-44-15,-44-23-16,22-43 0,-22 66 0,0-23 1,0 1-2,0-22 2,0 43-2,0 1 1,0-22 0,-22 44 1,22-22-2,-22 22 1,0-22 0,0 22 137,-1 0-138,-21 0 1,0 0 1,0 0-1,-23 0-1,1-23 1,21 23 1,23-22-2,0 0 1,-67-22-1,45 0 2,-67-45-1,67 23 6,-22-1-10,44 45 5,-23-45-4,23 45 3,0-22 0</inkml:trace>
    </iact:actionData>
  </iact:action>
  <iact:action type="add" startTime="37619">
    <iact:property name="dataType"/>
    <iact:actionData xml:id="d11">
      <inkml:trace xmlns:inkml="http://www.w3.org/2003/InkML" xml:id="stk9" contextRef="#ctx0" brushRef="#br0">22305 8130 0,'-22'0'454,"0"-22"-443</inkml:trace>
    </iact:actionData>
  </iact:action>
  <iact:action type="add" startTime="38691">
    <iact:property name="dataType"/>
    <iact:actionData xml:id="d12">
      <inkml:trace xmlns:inkml="http://www.w3.org/2003/InkML" xml:id="stk10" contextRef="#ctx0" brushRef="#br0">20954 8551 0,'44'-23'87,"23"23"-80,-1-44 2,23 0-2,-23 44 1,23-67 3,-45 45-6,22 0 3,-21 0-1,-1 0 2,-22 0 2,0 22-6,0 0 5,1 0 22,-1-23-18,0 1 12,0 22 22,0 0-42,0 0 2</inkml:trace>
    </iact:actionData>
  </iact:action>
  <iact:action type="add" startTime="39563">
    <iact:property name="dataType"/>
    <iact:actionData xml:id="d13">
      <inkml:trace xmlns:inkml="http://www.w3.org/2003/InkML" xml:id="stk11" contextRef="#ctx0" brushRef="#br0">21042 8595 0,'23'0'81,"21"0"-70,0 0-9,0 0 12,23-22-13,21 0 11,23-23-3,-44 23 3,43 0-11,-65 0 6,-1 0 1,0 0 0,1 22 0,-23 0 3,0-23-6</inkml:trace>
    </iact:actionData>
  </iact:action>
  <iact:action type="add" startTime="40547">
    <iact:property name="dataType"/>
    <iact:actionData xml:id="d14">
      <inkml:trace xmlns:inkml="http://www.w3.org/2003/InkML" xml:id="stk12" contextRef="#ctx0" brushRef="#br0">22194 7975 0,'0'-22'153,"-22"22"-138,-22 0-7,22 0-2,-1 0 2,-21 0 0,22 0 3,-44 0-6,21 0 5,23 0-3,-22 0 3,-1 0-5,1 0 6,-22 0-5,44 0 1,-23 0 1,23 0 3,0 0-5,0 0 2,0 0-1,0 0 9,-23 0-6,23 0 5,-22 22-8,22 0 3,-23-22-4,23 22 5,-22 0-4,0 0-1,-1 23 1,1-23 13,22 0-3,0 0-13,0-22 8,22 22-6,-23-22 8,23 22-7,-22-22 10,22 45-9,-22-23 8,0 0-8,22 22 8,0-22-8,-22 1 0,22-1 11,-22 0-10,22 0-5,0 0 20,-23 0-13,23 0-1,0 1 1,0-1-3,0 0 2,0 0-4,0 0 2,0 0 0,0 23 0,0-1 9,0-22-1,0 0 0,0 0 58,23-22-43,-1 0-16,0 0-8,0 0 1,0 0 0,0 0 0,1 0 0,21 0 0,-22 0 2,0 0-2,22 0-2,-21 0 4,21 0 6,0 0-2,0-22-4,-21 22-2,-1-22 1,0 22-2,0 0 3,0 0-4,0-22 0,1 0 15,21 22-17,-22-22 13,0 0-2,0 22-6,23-23 5,-23 23 2,0-22-8,0 0 2,22 0-4,-44 0 4,45 0 0,-23-1-4,22-21 3,0 22 7,1 0-3,-23 0 3,0 0 48,0 22-40,-22-23-8,22 23-7,-22-22 9,0 0-13,22 22 3,-22-22 15,23-22-6,-1 44-1,-22-23-8,22 23 8,-22-22-8,0 0 0,22 0-1,0 0 2,-22 0 8,0 0-2,0-1 132,0 1-123,22 0 6,-22 0 4,0 0-4,0 0-13,0 0-3,0-1 6,0 1 139,-22 0-23,0 22-131</inkml:trace>
    </iact:actionData>
  </iact:action>
  <iact:action type="add" startTime="46298">
    <iact:property name="dataType"/>
    <iact:actionData xml:id="d15">
      <inkml:trace xmlns:inkml="http://www.w3.org/2003/InkML" xml:id="stk13" contextRef="#ctx0" brushRef="#br0">23944 8174 0,'0'22'58,"0"22"-53,0 23 3,0 22 2,0-23-1,0 23-4,0-23 3,0-44 2,0 0-4,22 1 5,-22-68 61,0-43-61,22-23-9,0-44 10,1 44-8,-1 22 4,44 23 1,-44 0-2,23 43 1,-23 23 32,0 0-30,22 0-4,1 89 4,-1-23-4,-22-21 2,22-1 3,-22 45-6,23-45 6,-45 0-7,22-22 5,0 1-1,-22-1 8</inkml:trace>
    </iact:actionData>
  </iact:action>
  <iact:action type="add" startTime="46955">
    <iact:property name="dataType"/>
    <iact:actionData xml:id="d16">
      <inkml:trace xmlns:inkml="http://www.w3.org/2003/InkML" xml:id="stk14" contextRef="#ctx0" brushRef="#br0">23878 8462 0,'0'0'1,"22"-22"5,44 22 3,1 0-3,21 0 2,1-22 0,-23 0 0,-44 22 0,23-23-1,-23 23 1,0 0 0,0-22 3,0 22-5,-22-22 5,45 22 1,-45-22 5,22 22-1,-22-44-8</inkml:trace>
    </iact:actionData>
  </iact:action>
  <iact:action type="add" startTime="47275">
    <iact:property name="dataType"/>
    <iact:actionData xml:id="d17">
      <inkml:trace xmlns:inkml="http://www.w3.org/2003/InkML" xml:id="stk15" contextRef="#ctx0" brushRef="#br0">24520 7842 0,'22'44'39,"-22"0"-31,22 23-2,0-1 4,23 23-1,-45-45-2,0 23 1,44-1-1,-44-22 2,22 23-2,0-45 3,-22 22-3,22-22-1</inkml:trace>
    </iact:actionData>
  </iact:action>
  <iact:action type="add" startTime="47675">
    <iact:property name="dataType"/>
    <iact:actionData xml:id="d18">
      <inkml:trace xmlns:inkml="http://www.w3.org/2003/InkML" xml:id="stk16" contextRef="#ctx0" brushRef="#br0">25007 8307 0,'0'-22'22,"-22"22"-14,0 0-1,-22 0 3,44 22-2,-23 0 0,1-22 0,22 44 1,-22-21-3,22-1 4,0 0-4,0 0 29,22-22-1,0 0-22,45 0-4,-23-44-1,-22-1 2,23-21-2,-1-1 4,-44 23-6,22-44 4,0 43-1,-22-21-1,22 44 1,-22-23-1,0 23 3,0 44 109,0 67-111,0-45 0,0 45 0,0-45 0,0 0 1,0-21-2,0-1 2,23 0 71</inkml:trace>
    </iact:actionData>
  </iact:action>
  <iact:action type="add" startTime="48387">
    <iact:property name="dataType"/>
    <iact:actionData xml:id="d19">
      <inkml:trace xmlns:inkml="http://www.w3.org/2003/InkML" xml:id="stk17" contextRef="#ctx0" brushRef="#br0">25339 8085 0,'45'23'42,"-45"-1"-35,0 44-2,0 1 5,0-23 2,22 0-10,-22-22 9,22 23-6,0-45 54,22 0-54,-21-22 3,21-45 0,-22 23 4,0-23-8,0 1 4,-22 44 8,0 0 83,-22-1-94</inkml:trace>
    </iact:actionData>
  </iact:action>
  <iact:action type="add" startTime="48883">
    <iact:property name="dataType"/>
    <iact:actionData xml:id="d20">
      <inkml:trace xmlns:inkml="http://www.w3.org/2003/InkML" xml:id="stk18" contextRef="#ctx0" brushRef="#br0">25694 7665 0,'0'0'4,"22"0"0,0 22 4,0 0-2,-22 44 2,0 23 1,0 0-2,0-1 1,0 23 1,22-23-1,-22-21 1,0-23-2,0 1 2,0-1-2,0-22 3,0 0-4,0 0 10,23-22 15</inkml:trace>
    </iact:actionData>
  </iact:action>
  <iact:action type="add" startTime="49251">
    <iact:property name="dataType"/>
    <iact:actionData xml:id="d21">
      <inkml:trace xmlns:inkml="http://www.w3.org/2003/InkML" xml:id="stk19" contextRef="#ctx0" brushRef="#br0">26203 7997 0,'0'66'31,"22"23"-21,-22 44-5,0 0 3,23 66 1,-23-66 1,22 22-5,-22-22 4,44-22 1,-44-1-2,0-65-3,0-23 3,0 0 3,22-22-4,-22-22 49,0-111-48,0-66 0,0-45-2</inkml:trace>
    </iact:actionData>
  </iact:action>
  <iact:action type="add" startTime="49588">
    <iact:property name="dataType"/>
    <iact:actionData xml:id="d22">
      <inkml:trace xmlns:inkml="http://www.w3.org/2003/InkML" xml:id="stk20" contextRef="#ctx0" brushRef="#br0">26203 7908 0,'0'-22'21,"22"22"-5,1 0-9,-1 0 1,0 22 18,0-22-10,0 0-7,-22 22-3,0 1 4,0 43-5,0-22 6,0 23-3,0-1 0,0-22 0,0 1 0,0-1 1,0-22-2,-22 0-1,22 1 4,-22-1 4</inkml:trace>
    </iact:actionData>
  </iact:action>
  <iact:action type="add" startTime="50163">
    <iact:property name="dataType"/>
    <iact:actionData xml:id="d23">
      <inkml:trace xmlns:inkml="http://www.w3.org/2003/InkML" xml:id="stk21" contextRef="#ctx0" brushRef="#br0">26912 8218 0,'-22'0'14,"0"0"-6,-45 0 1,23 0-2,0 0 7,-23 22-12,23 1 12,0 21-12,21-44 6,23 44 3,-22-22-3,22 1-4,0 21 7,0-22-5,0 0 62,45-22-61,21-66 0,-22-1-2,23-88 7,-23 44-7,0 23 6,-21-45-7,-23 44 5,22 23-2,-22 22 1,0-1 1,0 23-1,0 0 0,-22 66 72,22 45-73,0-1 1,0 1 2,0 0-3,0-1 3,0-21-4,0-1 2,0 1 0,0-23 2,0-22-2,0 0-2,22-22 37,22 0-38,22-44 3</inkml:trace>
    </iact:actionData>
  </iact:action>
  <iact:action type="add" startTime="50931">
    <iact:property name="dataType"/>
    <iact:actionData xml:id="d24">
      <inkml:trace xmlns:inkml="http://www.w3.org/2003/InkML" xml:id="stk22" contextRef="#ctx0" brushRef="#br0">27266 7554 0,'0'44'31,"0"45"-24,0-1 1,0 23 0,0 22-1,0-22 2,0-23-1,0-21 2,0-23-4,0 0 2,0-21 0,0-1 0,0-44 89</inkml:trace>
    </iact:actionData>
  </iact:action>
  <iact:action type="add" startTime="51329">
    <iact:property name="dataType"/>
    <iact:actionData xml:id="d25">
      <inkml:trace xmlns:inkml="http://www.w3.org/2003/InkML" xml:id="stk23" contextRef="#ctx0" brushRef="#br0">27289 7953 0,'0'-23'23,"22"23"-5,0 0-7,44 0-6,-44 0 3,1 0 0,-1 0 8,0-22 74,0 22-77</inkml:trace>
    </iact:actionData>
  </iact:action>
  <iact:action type="add" startTime="83056">
    <iact:property name="dataType"/>
    <iact:actionData xml:id="d26">
      <inkml:trace xmlns:inkml="http://www.w3.org/2003/InkML" xml:id="stk24" contextRef="#ctx0" brushRef="#br0">10632 13402 0,'22'0'98,"-22"-89"-97,-22 45 5,0-1 2,0 23 1,0-22-1,22 22 0,-22 0 0,-1 0 7,1-1 9,22 1-15,-22 0 6,0 22 2,0-22-9,0 0 7,-1 22 11,-21 0-4,22 0-6,0 0-8,0 0 1,0 0-2,-1 0 2,1 0-2,0 0 1,0 0 0,0 0 9,-22 0-9,-1 0 10,23 0-13,0 22 3,0 0 0,0 0 0,-1 0 8,-21 23-7,22-23-2,-22-22 4,44 22 2,-22-22-5,22 22 2,-23 0 6,1 0 10,22 1-13,-22 21-4,22-22 8,0 0-12,0 0 11,0 1 0,0-1 0,0 0 104,0 0-97,-22 22 9,0-44 97</inkml:trace>
    </iact:actionData>
  </iact:action>
  <iact:action type="add" startTime="84209">
    <iact:property name="dataType"/>
    <iact:actionData xml:id="d27">
      <inkml:trace xmlns:inkml="http://www.w3.org/2003/InkML" xml:id="stk25" contextRef="#ctx0" brushRef="#br0">9547 13158 0,'22'22'67,"0"22"-53,-22-21-6,0-1-1,22 22 1,-22-22 1,22 0-2,-22 45 4,0-45-6,0 0 6,23 22-6,-23-21 11,0-1 57,22-22-58,0 0-7,22 22 0,0 0 0,1 0 2,-23-22-2,0 0-3,22 0 13,-22 0-3,-44 0 105</inkml:trace>
    </iact:actionData>
  </iact:action>
  <iact:action type="add" startTime="84978">
    <iact:property name="dataType"/>
    <iact:actionData xml:id="d28">
      <inkml:trace xmlns:inkml="http://www.w3.org/2003/InkML" xml:id="stk26" contextRef="#ctx0" brushRef="#br0">9436 12937 0,'-22'0'135,"-22"0"-119,-23-23-8,-21-21 0,-1 22 0,22-45 0,23 45 0,-22-22 0,44 22 2,-1-22-5,-43 21 5,66 1 1,-22 22-7,22-44 5,0 22 38,0 0-31,0 0 11,0-1-20,0 1-1,44-22 12,-22 22 0,23 0-11,-23 22-2,22-45 4,0 45-2,-22 0 3,23 0-4,-1-22 4,-22 22 1,0 0-8,1 0 7,-1 0-2,0 0 16,0-22 89,-22 0-100</inkml:trace>
    </iact:actionData>
  </iact:action>
  <iact:action type="add" startTime="85771">
    <iact:property name="dataType"/>
    <iact:actionData xml:id="d29">
      <inkml:trace xmlns:inkml="http://www.w3.org/2003/InkML" xml:id="stk27" contextRef="#ctx0" brushRef="#br0">8860 12006 0,'0'22'25,"44"-22"-21,-21 45 9,21-23-9,22 22 4,23 0 1,-67-21-1,45 21 0,-45-44-1,0 22 1,22 0 3,-22-22 10,-22 22 75,0 0-58,0 23-36,0-23 9,0 22-5,0 1 1,-22-23 2,0 22-1,-22 22 0,-1-21-1</inkml:trace>
    </iact:actionData>
  </iact:action>
  <iact:action type="add" startTime="86666">
    <iact:property name="dataType"/>
    <iact:actionData xml:id="d30">
      <inkml:trace xmlns:inkml="http://www.w3.org/2003/InkML" xml:id="stk28" contextRef="#ctx0" brushRef="#br0">12249 15595 0,'44'0'47,"-22"0"-29,1 22-13,21-22 3,0 0 0,-22 0 3,23 0-6,21 22 7,-22-22-8,23 0 5,-23 0 0,-22 0-1,23 0-1,-23 0 2,22 0-2,0 0 10,-21 0 7</inkml:trace>
    </iact:actionData>
  </iact:action>
  <iact:action type="add" startTime="87154">
    <iact:property name="dataType"/>
    <iact:actionData xml:id="d31">
      <inkml:trace xmlns:inkml="http://www.w3.org/2003/InkML" xml:id="stk29" contextRef="#ctx0" brushRef="#br0">12847 15373 0,'22'0'50,"0"22"-45,-22 23 6,0 21-3,0 1-1,0-1-1,0 23 2,0-23 3,0 0-4,0 1 2,0-23-4,23-22 3,-23 1 3,0-46 99</inkml:trace>
    </iact:actionData>
  </iact:action>
  <iact:action type="add" startTime="87555">
    <iact:property name="dataType"/>
    <iact:actionData xml:id="d32">
      <inkml:trace xmlns:inkml="http://www.w3.org/2003/InkML" xml:id="stk30" contextRef="#ctx0" brushRef="#br0">12803 15750 0,'44'0'70,"23"0"-61,-1 0-2,45 0 4,-1 0-6,23 0 5,-22 0-5,0 0 7,-45 0-4,1 0-2,-45-22 114,-22-1-106,-22-21-5,-23 22-1</inkml:trace>
    </iact:actionData>
  </iact:action>
  <iact:action type="add" startTime="87945">
    <iact:property name="dataType"/>
    <iact:actionData xml:id="d33">
      <inkml:trace xmlns:inkml="http://www.w3.org/2003/InkML" xml:id="stk31" contextRef="#ctx0" brushRef="#br0">13445 15285 0,'22'88'73,"0"67"-64,23 0-4,21 22 4,-44-21 2,23-1-2,-1 0-6,-22-22 6,0-45-1,-22 23 0,22-89 4,-22 0-8,-22-44 92</inkml:trace>
    </iact:actionData>
  </iact:action>
  <iact:action type="add" startTime="88388">
    <iact:property name="dataType"/>
    <iact:actionData xml:id="d34">
      <inkml:trace xmlns:inkml="http://www.w3.org/2003/InkML" xml:id="stk32" contextRef="#ctx0" brushRef="#br0">13733 16614 0,'22'0'16,"0"-23"-1,-22 1 10,22 0-20,-22 0 6,0 0-6,23 0 3,-1 0 3,0-1-2,0 23 3,0 0 17,23 0-23,-23 0 4,22 23-5,0 21 0,-44 0 7,22 23 0,23 21-10,-45-43 5,0 21 2,0 0-2,0 1 1,0-23 0,-22-22 0,22 23-1,-23-45 2,23 22-1,45-44 114,43-45-115,45 1 1,0-1-2,-89 23 4,23 22-2,-45 0 0,0 22 105,-44-45-98,-22-21-8</inkml:trace>
    </iact:actionData>
  </iact:action>
  <iact:action type="add" startTime="89226">
    <iact:property name="dataType"/>
    <iact:actionData xml:id="d35">
      <inkml:trace xmlns:inkml="http://www.w3.org/2003/InkML" xml:id="stk33" contextRef="#ctx0" brushRef="#br0">13866 15484 0,'-22'0'9,"0"0"7,22 22-10,0 0 2,0 45 1,0-23-1,22 22-1,-22 1 1,22-1 2,0 1 1,0-45-8,0 67 5,1-67 1,-1 22-2,0 0 2,0-22-1,-22 1-1,22-23 18,0 0-9,0 0-7,1 0-3,43-23 4,-44 1-2,22-22 1,-21 0-2,21-1 2,-22-21-4,0 44 3,-22 0 0,45-45 4,-45 45-8,0 0 4,0 0 2,0 0 1,0-1-6,0 1 0,0 0 4,0 0-1,-23 22 2,23-22-4,-22 22 3,0-22 0,0 22-3,22-22 4,-44 22-5,44-23 6,-23 23-4,1 0 10,22-22 0,-44 22-12,44-22 8,-22 22-8,22-22 5,-22 0-4,0 22 5,-1-22 18,1-1 41</inkml:trace>
    </iact:actionData>
  </iact:action>
  <iact:action type="add" startTime="98883">
    <iact:property name="dataType"/>
    <iact:actionData xml:id="d36">
      <inkml:trace xmlns:inkml="http://www.w3.org/2003/InkML" xml:id="stk34" contextRef="#ctx0" brushRef="#br0">16236 12028 0,'22'0'73,"0"0"-59,0 0 1,23 0 10,-23 0-9,22 0-8,-22 0 1,0 22-4,23 1 3,-45-1 2,44-22-3,-44 22 1,22-22 0,0 22 1,0 0-2,1 0 26,-23 1 6,0 21-20,0-22-3,0 22-3,0-22 3,0 23 0,0-23 8,-23 0-11,23 0-10,-22 0 11,0 23-11,0-23 5,-22 22-1,22-22 1,-1 23 1,1-45-2,0 22 1,0 0 0,0 0 1,-22 0-1,44 0-1,-23-22 1,1 0-1,-22 22 2,22 1 1,-23-23-5,1 0 7,0 22-6,0-22 0,-1 22 5,23-22-1,-22 0-5,-23 0 6,45 0-6,0 0 2,0 0 1,0 0 9,-23 0 110,1 0-120,22 0 2,0 0-1,0 0 7,22-22 106</inkml:trace>
    </iact:actionData>
  </iact:action>
  <iact:action type="add" startTime="100034">
    <iact:property name="dataType"/>
    <iact:actionData xml:id="d37">
      <inkml:trace xmlns:inkml="http://www.w3.org/2003/InkML" xml:id="stk35" contextRef="#ctx0" brushRef="#br0">15616 12538 0,'-22'44'50,"-1"23"-39,-21 43-9,0-21 6,-45 22 0,23-45 4,44 1-8,0-45 8,-1 22-8,1-22 8,22 0 139,67 0-143,21 1-2,23 21 1,0-22 5,-1 22-8,1-44 7,22 45-6,-111-23 6,0-22-4,1 22 0,-46-22 177</inkml:trace>
    </iact:actionData>
  </iact:action>
  <iact:action type="add" startTime="101857">
    <iact:property name="dataType"/>
    <iact:actionData xml:id="d38">
      <inkml:trace xmlns:inkml="http://www.w3.org/2003/InkML" xml:id="stk36" contextRef="#ctx0" brushRef="#br0">16325 13424 0,'0'44'51,"0"0"-46,0 23 3,22-1 0,-22 67 3,22-44-2,-22-23-2,22 23 2,0-23-2,22 23 1,-44-67-1,23 22 3,21 1-4,-44-23 0,22 22 2,-22-22 5,44 1-10,-22-1 13,1-22 43,-1 0-46,0 0-5,0-45 1,-22 1-2,22 0 1,0-1 0,1 1 3,-23 0-6,22 22 3,-22 0 0,22-23-1,-22 23 2,0 0 0,0 0 7,0 0 26,0-1-29,0 1 3,-22 22 11,22-22 10</inkml:trace>
    </iact:actionData>
  </iact:action>
  <iact:action type="add" startTime="102539">
    <iact:property name="dataType"/>
    <iact:actionData xml:id="d39">
      <inkml:trace xmlns:inkml="http://www.w3.org/2003/InkML" xml:id="stk37" contextRef="#ctx0" brushRef="#br0">16701 14000 0,'44'0'118,"-21"-22"-107,43-45-3,-44 45-2,0 0 5,0 0-7,1 22 20,-1 0 23,0 0-30,44 0-9,-44 22-1,1 22 6,21 0-8,-44-21 2,44-1 0,-44 0 26</inkml:trace>
    </iact:actionData>
  </iact:action>
  <iact:action type="add" startTime="103155">
    <iact:property name="dataType"/>
    <iact:actionData xml:id="d40">
      <inkml:trace xmlns:inkml="http://www.w3.org/2003/InkML" xml:id="stk38" contextRef="#ctx0" brushRef="#br0">17166 14022 0,'45'0'65,"21"-22"-52,-22 22-5,-22-22-1,23 22 1,-45-23 1,66 23-2,-44-22 65,-22 0-39,0 0 55,-22 22-64,0 0-8,0 0 0,0 0-5,0 44 2,-1-44-6,1 22 1,22 1 0,-22-1 1,22 0 7,-22 0 0,22 0-7,0 0 6,0 1-6,0 21 6,0-22 0,0 22-7,0 1 9,0-23-8,0 22 6,0-22-4,0 0 5,22-22 5,0 23 20,-22-1-18,22-22-6,-22-22-10,23 22 2,-23-23-1,22-43 0,-22 22 1,22-1 0,0 1-4,-22 0 6,22-23-6,-22 23 7,22 22-9,-22 0 10,0-1 3,0 1 4,0 0 12,0 0-16,0 0-9,0 0 1,0 0 10</inkml:trace>
    </iact:actionData>
  </iact:action>
  <iact:action type="add" startTime="106330">
    <iact:property name="dataType"/>
    <iact:actionData xml:id="d41">
      <inkml:trace xmlns:inkml="http://www.w3.org/2003/InkML" xml:id="stk39" contextRef="#ctx0" brushRef="#br0">17410 13955 0,'44'-22'202,"0"22"-194,1 0-3,21 0 2,23 0 1,-23 0 0,23 0 1,22 22-2,-45 23 2,1-23-2,-1 22 3,-22-22-2,1 23 0,-23-45-1,0 44 3,0-22-2,0 0 0,0 0 1,-22 23-2,22-23 2,1 44-5,-23-21 6,0-23-4,0 0 7,0 22-8,0-22 4,0 1-3,0-1 4,0 0-2,0 0 0,0 0-2,0 22 9,0-21-6,22-1-1,-22 0 0,0 0-1,22 0 1,-22 0 2,0 1-2,22-1-1,0 0 20,0 0-22,0 0 22,23-22-3,-23 22-15,22 0 3,-22-22-3,23 0-1,-23 0 0,0 0-1,0 0 2,0 0 7,0 0 7,23-22-14,-23 0 0,-22 0-3,44-44 1,-22 21 2,0 1 2,23 0-5,-45 21 5,22-21-8,0 22 14,0 0-9,0-22 0,1-1 7,21 1 2,-44 22-8,22 22-2,-22-22 2,22-23-1,-22 23 0,44-22 1,-44 22-2,0 0 2,23-23-3,-1 45 1,-22-44 1,22 22 0,-22 0 13,0 0-16,0-1 11,0 1-7,22 0-3,-22 0 3,22 0 0,-22-23-2,0 23 2,0 0-2,22-22 1,0 0-2,-22 21 2,0 1 0,0 0 2,0 0 7,0 0 1,0 0-6,0 0 9,0-1 6,0 1 0,0 0-19,0 0 7,0 0-1,0-23 3,0 23-2,0 0 2,0 0 111,-22 44-113,0 45-5,22-45-4,-22 22 2,22-22 0,-22 23 1,22-1 7,-22-22 7,22 0-8,0 0 2,-22 0-8,22 1 7,0-1 6,-23-22 85,23-22-72,0-45-32,0 23 5,0 0 0,0-1 5,0 23-10,0-22 8,23 44-3,-23-22 0,0-23-3,22 23 70,0 22-22,0 0-42,22 0-6,-22 0 3,23 0 9,-1 0-11,-22 0 11,0 0-9,23 0 9,-45 22-9,44-22 7,-22 22-4,-22 1-3,22-23 5,0 22-2,-22 0 12,23-22-13,-23 22-4,0 0 9</inkml:trace>
    </iact:actionData>
  </iact:action>
  <iact:action type="add" startTime="115906">
    <iact:property name="dataType"/>
    <iact:actionData xml:id="d42">
      <inkml:trace xmlns:inkml="http://www.w3.org/2003/InkML" xml:id="stk40" contextRef="#ctx0" brushRef="#br0">17033 13668 0,'22'0'74,"1"0"-60,-1 0 4,0 0 4,0 0-11,0 0-4,23 0-2,-1 0 6,22 0-1,-21 0-7,21 0 6,-22 0 1,23 0-2,-23 0-3,23 0 3,-45 0 3,22 0-3,22 0-3,1 0 3,-23 0 2,23 0-1,-23 0-1,0 0 0,1 0-3,-1 0 5,0 0-4,23 0 2,-23 0 4,0 0-5,0 0 2,1 0-3,-1 0-1,0 0 4,23 0 4,-23 0-10,0 0 5,-21 0 2,-1 0-4,0 0 11,0 0-10,0 0 1,0 0 0,23 0 0,-23 0 1,0 0-2,22 0 3,-22 0-4,0 0 10,1 0-8,21 0 1,-22-23-2,0 1 9,0 22-8,1 0 21,-1 0-7,0 0-9,0-22-5,0 22 8,0 0-8,0 0 24,1-22-8,-1 22 0,0 0-16,0 0 7,0-22 18,0 22 31,0 0-48,1-22-8,-23-1 257,0 1-250,0 0-1,0 0-3,-23 22 199,1 22-202,22 0 0,-22 0 5,0 1-9,-22 21 1,-1-22 3,1 22-1,-22-44 2,21 45-2,23-45 0,0 22 4,-22-22-3,-1 22 8,1-22-9,0 0 8,22 0-3,-45 0-6,23 0 0,0 0 4,-1 0-4,1 0 1,0 0 2,-23 0-1,23 0-1,-22 0 2,21 0 1,-21 0-3,-1 0 2,1 0-3,-23 0 4,23 0-2,-1 0 0,23 0 0,0 0 0,0 0 0,21 0 0,-21 0 1,0 0-2,0 0 3,-1 0-7,23 0 10,-22 0-8,-1 0 6,1 0-7,0 0 4,22 0 0,-23 0 0,1 0 1,-22 0-1,21 0-1,23 0 8,0 0-5,0 0-4,0 0 12,0 0 14,44 0 104,0 0-126,44 0-5,-21-22 6,21 22-6,1 0 3,-1-22 0,23 0 3,-23 22-2,23 0-2,-23-23-2,1 23 3,-23 0 1,22-22 1,-21 22 1,21 0-9,-22 0 7,23 0-1,-23 0 5,23 0-8,-23 0 0,22 0 3,-21 0 0,-1-22 0,0 22 0,0-22 4,1 22-5,21 0-2,23-22 6,-23-23-4,1 45 0,-45-22-1,44 0 3,1 0 1,-1 0-3,-21 0 2,-23 22-2,22-22 0,22 22 1,-21-23-1,-23 23 3,0-22 1,44 0-6,-21 22 11,-23 0-8,22-22-2,1 0 3,-23 22 0,22 0-1,-22-22 7,0 22 123,-44 22-121,0 0-12,-22 22 3,-1-22 0,1 1 5,0-1-10,-1 0 5,-43 0-1,21 0 2,1-22 0,-23 67 0,23-67-3,-23 44 4,1-44-1,-23 22-5,0 0 10,23-22-8,-67 0-1,66 0 6,0 0 0,23 0-8,0 22 10,-1-22-11,23 0 5,-45 23 5,45-23-7,-23 0 3,-21 0 0,21 0 3,-21 0-6,-1 0 6,23 0-6,-1 0 3,1 0 3,22 0-3,-23 0-3,45 0 7,-22 0-9,-1 0 8,1 0-6,0 0 12</inkml:trace>
    </iact:actionData>
  </iact:action>
  <iact:action type="add" startTime="120019">
    <iact:property name="dataType"/>
    <iact:actionData xml:id="d43">
      <inkml:trace xmlns:inkml="http://www.w3.org/2003/InkML" xml:id="stk41" contextRef="#ctx0" brushRef="#br0">25605 13712 0,'22'0'89,"0"0"-84,23 0 6,-23 0-2,0 0-2,22-44 2,45 21-5,-67 1 4,22 0 4,23-22-2,-23 22-8,0-1 11,-21 1-7,43 0 5,-44 0-9,0 0 9,1 22-4,-23-22 1,22 22 7,22-22 88,-44-1-85,22 1-9,0 0 4,-22 0 4,-22 66 169,-22-22-181,0 23 3,-1-1 4,1-22-7,0 22 2,21-21 4,1-1-3,0 0-3,0 0 6,0 0-5,22 0 1,-44-22 3,44 23-2,-45-1 1,23 0 7,0-22-12,0 22 9,-22 0 3,21-22-12,1 22 12,0-22 16,0 22-17,0 1 11,0-23 5,22-45 84,22 1-107,0 0-3,44-23 7,-43 45-8,21-44 8,22 21-7,-21 1 5,-23 22-3,0 0 1,22-23-1,0 23 17,-44 0-8,23 22 6,-1 0-13,0-22-1,0 22 8,0 0 0,-22-22-8,22 22 123,-22 44-119,0 0-2,-44-21-3,22 21 1,0 0 6,-23 0-12,1-21 13,22 21-13,-44 22 5,43-43 1,1-23-1,0 22 3,-22 0-2,22-22 0,0 0 0,-1 22 8,1-22 0,0 22 32,0-22-19,22-22 96,0-22-116,44 22-5,1-45 9,-23 45-5,44-22 0,-22-23-5,1 45 29,-1 0-16,-22 22-8,0 0 9,0-22-2,1 22 17,-1-22-7,0-1 6,0 23 113,0-22-119,0 22-8,-44 0 157,0 45-158,0-23 1,0-22-5,22 22-8,-22-22 8,-23 44 0,23-44-5,-22 22 3,22 0-3,0 1 0,-45-1 3,23-22 4,22 22 2,0 0 2,-1-22 181</inkml:trace>
    </iact:actionData>
  </iact:action>
  <iact:action type="add" startTime="124314">
    <iact:property name="dataType"/>
    <iact:actionData xml:id="d44">
      <inkml:trace xmlns:inkml="http://www.w3.org/2003/InkML" xml:id="stk42" contextRef="#ctx0" brushRef="#br0">15084 16414 0,'0'-22'106,"0"-44"-101,0-23 3,0 23 3,-22-45-6,0 22 6,22-22-7,-44 23 9,21 21-9,1 23 8,22 0-2,-22 22-8,0-23 6,0 1 0,0 44 3,22-22-6,-22 0 5,-1 22-4,1-22 6,0 22-8,0-23 8,-22 1-8,21 0 8,-43-22-5,-45 22 1,23-23 0,-1 1-3,0 0 3,23 22 3,0-1-2,-1-21-5,45 44 8,-44-22-9,21 0 6,1 22-1,22 0 0,-23 0 0,1 0 0,-22 0 1,-1-22-1,23 22-1,-22-22 2,-1-1-3,1 23 4,21 0-3,-21 0 1,22 0 0,-1 0 0,1 0 1,-22 0-2,43 0 3,1 0-5,0 0 6,-44 0-5,21 0 1,-21 0 2,-1 0 3,1 0-8,-23 23 7,-21-1-6,43 22 3,1-44 1,-1 44-1,23-22 0,-22 1-1,21-1 0,23 0 2,0 0 8,0 0-9,0 0-1,0 1 0,-1-1 2,1 22 0,0 0-2,22 1 5,-22-1-8,-22 22 4,44-21 0,0-1 0,-23 0 2,23-22 1,-22 45-8,22-23 10,0 0-8,0 1 3,0 21-2,0-21 4,22 21-2,-22 0-2,45 67 4,-23-88-2,22 21-2,-22 23 6,45-23-9,-1 23 9,-21-23-4,21 45-3,-22-67 6,23 45-3,-45-67-3,22 22 6,1 1-2,-23-23-2,22 22-2,0 0 3,1-21 0,21 21 3,-22-22-6,23 0 3,-23 22 0,67-21 0,-45 21 3,67 0-7,-44 1 6,-45-23-2,45-22-1,-1 22 2,-43 0-2,21 0 2,-22-22-2,23 22 2,-23 0-2,22-22 2,-21 0-2,21 0 1,1 0 0,-1 0 0,1 0-1,-1 0 6,0 0-8,1 0 6,-1 0-5,1-22 2,21 0 0,-43 22-2,21-22 5,-22-22-4,1 44 0,21-45 0,-21 1 1,-1 0 3,0-1-7,0 1 5,-21 22-2,21-22 2,0-1 2,-22 1-3,23 22 0,-45 0-3,22 0 7,0-1-6,22-21 0,-22 0 2,-22 0 0,45-1 0,-23-21 0,-22 22 2,0 21-5,22-43 6,-22 44-4,0-23 2,22 23-1,-22-22-3,0 0 4,0-1-1,0 23 2,0-22-2,0 22 0,0 0-2,0-23 3,0 23-1,0 0-1,0 0 3,0 0-3,0 0 0,0-1 1,0 1 4,0 0-8,0-22 4,0 22 12,0 0-8,0-1-4,0 1 2,-22 0 15,22 0-2,-22 0-9,0-23-6,22 23 0</inkml:trace>
    </iact:actionData>
  </iact:action>
  <iact:action type="add" startTime="140890">
    <iact:property name="dataType"/>
    <iact:actionData xml:id="d45">
      <inkml:trace xmlns:inkml="http://www.w3.org/2003/InkML" xml:id="stk43" contextRef="#ctx0" brushRef="#br0">29614 16148 0,'0'-22'130,"0"-44"-124,-66 22 2,22-67 2,-23 66-5,-22-65 6,45 43-1,-22 23-7,-1-22 5,-43-1 0,65 45 0,-43-22 3,-45-23-6,66 23 3,-66 0 0,45 44 1,-23-23-2,22-21 1,-43 22-1,-23 0 3,-1 0-4,1-1 4,23 1-2,-1 0 0,-45 0-1,46 22 2,21-22-2,-22 0 3,22 0-3,-22 22 5,45 0-9,-23 0 10,-22 0-10,44 0 11,-21 0-12,-23 0 12,22 0-11,-22 0 7,22 0-4,-44 0 4,45 0-5,-23 0 6,22 0-4,22 0 2,23 0-4,-1 0 6,-21 0-6,66 0 3,-23 22 3,23-22-6,-22 22 7,44 0-5,-22-22-2,-23 44 3,1 1 10,0-23-12,22 0 4,-23 22-4,1-22 2,22 23-1,-22-23 2,22 22-2,-1-22 2,1 0 1,0 45-4,0-67 2,0 44-1,0 1 2,22-1-1,-45 0 1,23 0-2,-22 23 2,22-1-1,-23-44 0,23 23 1,-22-1-2,22 0 2,0-21-2,0 21 3,22-22-5,-23 0 7,1 22-7,22-21 2,0-1 1,-22 0 0,0 22-1,22 1 2,0-23 0,0 22-3,0-22 3,0 22-2,0-21 4,0 21-3,0-22 0,0 44-1,0-21 1,0 21-1,0 1 2,22 21-3,-22-66 5,22 45-4,-22-23 3,22 23-4,-22-23 4,23 0-6,-1-22 9,-22 23-8,0 21 3,22-44 0,-22 0-1,0 23 1,22 21 0,-22-44 0,22 23 0,-22-23 1,22 44-1,0-44-1,-22 1 1,23 43 0,-1-22 1,0 1-1,22 21 1,-44-44-1,22 23-2,0-45 2,1 44 2,-1-22-1,0 0-3,-22 0 5,44 0-5,-44 1 0,22-1 4,23 0-3,-23 0 2,22-22-4,23 22 3,-45 0 0,44 1 0,-22-1 0,1-22 0,43 22 1,-21 0-2,21-22 1,45 22 0,-88 0 1,88 0 0,-45 1-2,67-1 2,-22-22-1,44 44 1,-88-44-2,66 0 3,-44 0-4,22 0 1,-45 0 0,1 0 1,21 0 0,-21 0 0,22 22 2,-23-22-2,-65 0 1,21 0-1,22 0-1,1 0-1,-23 0 2,23 0 3,-1 0-3,-22 0 0,45 0 0,-23 0-2,1 0 3,21 0 0,1 0 0,-23 0-2,1 0 2,-1 0-2,-21 0 3,21 0-4,-22 0 4,1 0-7,43-44 11,-88 22-9,45 0 6,-1-23-6,22 23 3,-21-44 0,-1 44-2,22-23 1,23 1 4,-45 22-3,1-23-2,21 23 2,-22-22 4,1 22 1,-23-22-4,0 44-3,-22-45 2,44-43 0,23 21 0,-67 23 2,66-23-3,-44 45 0,0-22 5,1 0-7,-1 44 2,-22-22 1,0-1 1,22 1-1,0 0-1,-22 0 0,44-22 3,1-67-2,-1 44 1,22-43-4,1 21 3,-45 23 3,22 21-3,-44 1-1,22 22 0,1-22 0,-23 21 2,44-21-2,-44 22 10,0 0-10,22 0 2,0-23-1,-22-21 4,0 22-7,22-1 1,-22 23 4,22-22 3,-22 22-12,0 0 16,0-1-7,0 1 4,0 0-7,0-22 3,0-1-3,0-21 1,0-23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10:50:59.045"/>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1963">
    <iact:property name="dataType"/>
    <iact:actionData xml:id="d0">
      <inkml:trace xmlns:inkml="http://www.w3.org/2003/InkML" xml:id="stk0" contextRef="#ctx0" brushRef="#br0">13711 5073 0,'0'0'3,"0"-22"16,-22 0-19,0-1 7,-23-21 3,45 22-2,-44-22 1,44 22-1,-44-23 0,-1 1 6,23 22 3,-22-23-11,22 23 3,-23 0 0,1 0 0,0 22 6,22-22-9,-23 0 7,1 22-9,-22-22 3,-1-23 2,23 45-2,-45-22 1,-44-22 0,67 22 0,-23-1 0,23 23 0,0-22 0,-45 22 0,44 0 2,-21 0-1,-1-22-4,1 0 3,-45 0 4,0 0-8,22 0 9,22 22-10,-21-23 5,43 23 3,-44-22-5,23 22 1,-1 0 1,1 0 2,-1 0 2,-22 0-8,23 0 5,-1 0-4,1 0 6,-1 0-6,0 0 6,23 0-4,-23 0-1,23 0 2,22 0 0,-23 22 3,-22 23-4,45-45-1,-22 44 5,-1-22-2,-43 22-3,87 1 5,-87-1-8,43 0 6,-44 23-1,89-67 5,-66 66-8,43-44 1,-43 45 1,43-23 7,-43 45-8,66-67 5,-67 67-10,67-67 10,-44 22-6,21 22 3,23-21 3,0-1-4,0 23 2,0 21-4,-1-44 6,1 45-3,0-23 1,0-21-5,22 21 8,-22-21-5,0 21-2,22-22 3,0 1 5,0-1-7,0 0 5,0 23-6,0-1 7,0 45-8,0-23 8,0 45-11,0-22 10,0-22-6,0 44 6,22 0-6,44-45 6,1 23-6,-1 0 4,23-1-2,-45-43 4,23 21-3,-23-21 0,44 22-3,23 21 6,-66-65-6,65 21 3,-43-44 0,-23 0 0,45 23 6,-67-45-9,22 22 7,-22-22-11,-22 22 7,45-22 15,-23 0-22,22 0 8,22 0-2,1 22 4,-1-22-6,23 22 7,-23 0-5,23-22 1,44 23 1,22-23-5,-44 0 8,44 0-5,0 0-2,-22 0 6,0 0-6,-23 0 3,-21 0 0,44 0 3,-45 0 0,23 0-6,22 0 7,-22 0-9,-23 0 5,-21 0 2,-1 0-1,-21 0-1,21 0-2,-22 0 1,23 0-1,-23 0 3,0 0-2,23 0 4,21 0-4,1 0-1,-23-23 5,45-21-2,-44 22-2,-1 22 2,1-44-3,-23 22 5,0 22-8,-22-23 10,23-21-10,21 22 5,-44 0 3,22-23-1,1 23-2,-1-44-3,0 22 2,-21 21 0,-1 1 2,22-22-2,-22 0 2,0 44 1,0-23-5,1 1 6,-1 0-3,0-22 7,0 44 3,-22-22-14,22 0 8,-22-1-5,22 1 3,0-22 6,1-22-13,-1 43 5,0 1 2,0-44-1,0 44 1,0-45 3,1 23-5,-1 0 1,-22 21-2,0-21-1,22 0 3,0 0-2,-22-1 1,22-21 0,-22 21 2,22 23-1,-22 0-4,0-22 3,0 0 3,0 21-6,0-21 5,0 22-2,0-22 1,0-1-1,0 23-2,0-22 1,0 0 1,0-23 2,0 23-4,0 22 2,0-23 3,0 1-4,0 22-1,0-45 5,0 45-6,0-22 4,0 22 1,0-22-2,0-1-3,0 23 3,0 0 0,0 0 7,0 0-12,-22-23 6,22 23 4,-22-22 3,22 22 0,-22 0 0,22-1 3,0 1-7,0 0 0,-22 0 2,0-22-7,22 22 13,-23-1-16,1 1 7,22 0-3,0 0 1,-22 0 3,22 0 4,0-1-5,-22 1 21,0-22-19,22 22 6,-22 0-14,-1 0 3,23-1 9,-22 1 103,0 22-73,0 0-20,0 0-19,0 0 7,0 0 1,-1-22 255,1 22-271</inkml:trace>
    </iact:actionData>
  </iact:action>
  <iact:action type="add" startTime="6730">
    <iact:property name="dataType"/>
    <iact:actionData xml:id="d1">
      <inkml:trace xmlns:inkml="http://www.w3.org/2003/InkML" xml:id="stk1" contextRef="#ctx0" brushRef="#br0">11274 6601 0,'23'-22'73,"-23"0"-53,44 0-17,0 0 7,23-23-2,-23 23-1,22-22-2,-21 44 3,-1-44 2,-22 21-4,22 23 5,1-44-3,-23 44 0,0 0 0,0-22-3,0 0 3,23 22 12,-45-22-8,22 22-3,0-22 25,0 22 12,0 0-9,0-23-27,1 23 10,-1 0-15,22-22 18,-22 22 4,-22-22-6,0 44 320,-22 0-338,-22 1 9,22-23-8,-1 0 4,1 22 0,-22 0 6,22-22 2,0 0-14,-1 22 8,-21-22-3,22 0 1,0 0 3,-22 22-2,-1 0-2,23-22-2,0 22 3,-44-22 0,43 0 1,-21 0-3,22 23 2,-22-23 0,44 22 3,-23-22-6,1 0 3,0 0 13,0 22-10,0 0 32,0-22-29,22 22 1,-22 0 2,-1 1 78,1-1-16,22 0 70,0 0-137</inkml:trace>
    </iact:actionData>
  </iact:action>
  <iact:action type="add" startTime="16618">
    <iact:property name="dataType"/>
    <iact:actionData xml:id="d2">
      <inkml:trace xmlns:inkml="http://www.w3.org/2003/InkML" xml:id="stk2" contextRef="#ctx0" brushRef="#br0">11274 6668 0,'23'22'62,"-23"0"-59,0 45 6,0-23-4,0 22 2,0 1 1,0-1 0,0 1 1,0-1 3,0 1-9,0-45 12,0 22-13,-23 0 12,23-22-8</inkml:trace>
    </iact:actionData>
  </iact:action>
  <iact:action type="add" startTime="17258">
    <iact:property name="dataType"/>
    <iact:actionData xml:id="d3">
      <inkml:trace xmlns:inkml="http://www.w3.org/2003/InkML" xml:id="stk3" contextRef="#ctx0" brushRef="#br0">11119 7665 0,'0'66'83,"0"-22"-78,0 23 9,0-23-11,0 23 5,0-23 1,0 0-1,0-22 1</inkml:trace>
    </iact:actionData>
  </iact:action>
  <iact:action type="add" startTime="17665">
    <iact:property name="dataType"/>
    <iact:actionData xml:id="d4">
      <inkml:trace xmlns:inkml="http://www.w3.org/2003/InkML" xml:id="stk4" contextRef="#ctx0" brushRef="#br0">11053 7886 0,'0'-22'66,"22"22"-36,0 0-23,0 0 1,23 0 3,-23 0 3,0 0 1,0 0 12,0 0-2,0-22-17,1 22 4,-1-22 4,22 22 18,0-23 76,-44 1-88,0 0-14,0-22-6,0 22 11,-22-23-6,22 1 3,-22 44 1,22-22-4,0 66 97,0 23-96,22 21 0,0-66 5,0 45-10,-22-45 9,0 45-5,23-45 2,-23 0 228</inkml:trace>
    </iact:actionData>
  </iact:action>
  <iact:action type="add" startTime="20866">
    <iact:property name="dataType"/>
    <iact:actionData xml:id="d5">
      <inkml:trace xmlns:inkml="http://www.w3.org/2003/InkML" xml:id="stk5" contextRef="#ctx0" brushRef="#br0">14242 8373 0,'0'45'15,"0"-23"1,0 0-8,45 22 7,-45 1-7,22-23 4,0 0-8,-22 0 7,44 0-6,-44 0 6,23 1-3,-1-23 13,0 0-9,0 0 8,0 0-6,22 0-9,-21-45 9,-1 1-7,-22 0 2,0 21 0,0-43 1,0 44-2,0-22-3,0 21 2,0 1 1,0-22 1,-22 22 0,-1 0-3,1-23 5,0 45-6,22-44 5,-22 44-2,-22-22 6,22 22 10,-1 0 3,1 0-22,22 22 6,0 44 0,0-43-9,0-1 12,-22 0-9,22 0 24</inkml:trace>
    </iact:actionData>
  </iact:action>
  <iact:action type="add" startTime="21665">
    <iact:property name="dataType"/>
    <iact:actionData xml:id="d6">
      <inkml:trace xmlns:inkml="http://www.w3.org/2003/InkML" xml:id="stk6" contextRef="#ctx0" brushRef="#br0">14708 7953 0,'0'66'65,"22"0"-59,0 45 5,0 22-5,-22-22 2,22 22-1,0-45 3,-22-21-4,0-1 2,23 1 0,-23-45 9,0-44 55</inkml:trace>
    </iact:actionData>
  </iact:action>
  <iact:action type="add" startTime="22018">
    <iact:property name="dataType"/>
    <iact:actionData xml:id="d7">
      <inkml:trace xmlns:inkml="http://www.w3.org/2003/InkML" xml:id="stk7" contextRef="#ctx0" brushRef="#br0">14796 8661 0,'0'-22'21,"22"22"27,23 0-44,21 0 5,1 0-4,21 0 3,-44-22-1,23 0 1,-23 0 0,-22 22 2,1-22 64,-23-23-47,0 23-12,0-22-3,0 22 26,0 44 22,0 44-51,0 1-6,0 21 11,0-21-8,0-23-1,22 0 2,-22-21 1,0-1 0,0 0 57</inkml:trace>
    </iact:actionData>
  </iact:action>
  <iact:action type="add" startTime="22819">
    <iact:property name="dataType"/>
    <iact:actionData xml:id="d8">
      <inkml:trace xmlns:inkml="http://www.w3.org/2003/InkML" xml:id="stk8" contextRef="#ctx0" brushRef="#br0">14331 7975 0,'22'0'31,"23"0"-24,-1 0 5,0 0-9,23 0 7,-67-22-3,44-1 1,0 1 11,-22 0-15,-22 0 29,0 0-15,0 0-13,0-1 3,0 1 9,-22 22-10,22-22 1,-44 22 0,44-22 3,-22 22-4,0 0 7,-1 0-6,1 0 0,-22 0 4,22 0-8,0 0 7,0 0-6,-23 0 7,23 22 3,22 22-10,-22 23 3,22-45 1,0 45-2,0-23 1,0 0 1,0-22-1,0 23-1,0-23 4,22 0-6,-22 0 5,22 0 13,0-22-8,1 0-7,-1 0 0,0 0 1,0 0-2,44 0 1,-21-66 0,-23 44 0,0-23 0,-22 1 0,22 0 0,-22-1 4,0 23-5,0-22 2,0 22 8,0 0 16</inkml:trace>
    </iact:actionData>
  </iact:action>
  <iact:action type="add" startTime="23697">
    <iact:property name="dataType"/>
    <iact:actionData xml:id="d9">
      <inkml:trace xmlns:inkml="http://www.w3.org/2003/InkML" xml:id="stk9" contextRef="#ctx0" brushRef="#br0">14442 7864 0,'0'-22'52,"-44"-23"-41,-1 45 1,1-22-8,0 22 5,-23-22 5,1 22-12,-1 0 6,-21 0 0,-1-22 0,23 22 1,-45 22-3,67 0 2,-1 0 2,1 23-4,0-23 3,44 0-2,-45 0 4,23 0-6,0 1 6,22 21-3,-22-44-1,0 44-1,-23 0 5,23 1 3,0-45-7,0 22 4,-22 0-6,-1 0 6,23 0 0,-22 0-6,-45 1 7,45-23-11,-22 22 13,-1 22-9,23-44 3,-23 0 0,23 22 0,22-22-3,-22 0 3,22 0 3,-23 0-3,23 0 0,-22 0 0,0 0 0,-23 0-2,1 0 1,-23-44 4,45 22-6,-23 22 6,23 0-1,0 0-4,-1-22 5,-21-1-8,44 23 4,0 0 3,-23-22-1,23 22 15,0-22 6,0 22-14,-22-22-8,44 0 2,-23 22-3,1-22 2,0 22-1,0-22 1,0 22 92,22 22-94,0 44 5,22 23-7,-22-23 2,0-21 2,0-23 0,0 0-3,-22-44 122,22-23-117,-22 23-6,22 0 3,0 0 8,44 22 49,22 0-56,1 0 0,-1 0-2,-21 0-1,-45 22 2,22-22 0,0 0 0,0 0 2</inkml:trace>
    </iact:actionData>
  </iact:action>
  <iact:action type="add" startTime="25337">
    <iact:property name="dataType"/>
    <iact:actionData xml:id="d10">
      <inkml:trace xmlns:inkml="http://www.w3.org/2003/InkML" xml:id="stk10" contextRef="#ctx0" brushRef="#br0">11341 7354 0,'0'0'0,"66"0"8,1 23-1,-45-1 1,22-22 3,23 44 1,-45-44-11,0 22 13,0-22-1,0 22-5,0-22 16,1 0-16,21 0 7,44-44-9,-65 22 4,43-45-4,-66-21 2,22 21 2,-22 1 4,0-1-5,0 1-7,0 0 7,0-23-2,-22 23-1,22-23 2,-22-22-1,-22 23 1,21-1 0,-21-22 0,22-22 0,0 45 3,0-1-6,0 23 6,-1 21-3,23 1 7,-22 88 184,0 45-190,22-23 0,0-21-1,0 21 0,0-44 0,0 0 1,0 1 77,-22-23-83,0 0 6,0 0 0,0-45 0,22 1-3,-23 0 1,23-1 0,0 1-3,0-22 4,0 21 0,0 23 0,0-22 2,0 22 4,23 22 10,43 0-16,-44 0 0,0 0 3,23 0-6,21 22 3,-22 0 2,-22 0-1,1-22-2,-1 22-1,0 0 2</inkml:trace>
    </iact:actionData>
  </iact:action>
  <iact:action type="add" startTime="26778">
    <iact:property name="dataType"/>
    <iact:actionData xml:id="d11">
      <inkml:trace xmlns:inkml="http://www.w3.org/2003/InkML" xml:id="stk11" contextRef="#ctx0" brushRef="#br0">12050 5782 0,'0'0'2,"22"22"6,0-22-2,0 22 4,-22 0-3,44-22 0,-44 22-1,45 0 2,-23 1 3,22-1-5,-44 0 1,44 0 5,-21 0-7,-1 0 2,22 1 1,0-23 0,23 22 0,-23 0 6,45-22-12,-23 0 12,23 0-11,-45 0 11,0 0-13,23-44 10,21-45-3,1 22-3,0-43 3,-45 21 3,-22 0-4,0 1 2,0 21-1,-22-21-3,0 21 5,0 1-2,0-1-2,0 1 2,0 22 4,0-23-5,0 45-2,0 0 3,0 0 5,0 0-10,0 44 149,-44 66-144,44 1 3,0-23-6,0-21 6,0-1-1,-22-44-4,0 22 64,22-88-55,0-1-6,0-21-2,0 21 4,0 23-6,0 0 6,0-1-3,0 1 1,0 22-4,44 22 58,22 0-47,23 44-14,-45 1 4,23 21 2,-1-22 0,-44-44 1,23 22-2,-23 1 1,0-23 18</inkml:trace>
    </iact:actionData>
  </iact:action>
  <iact:action type="add" startTime="28505">
    <iact:property name="dataType"/>
    <iact:actionData xml:id="d12">
      <inkml:trace xmlns:inkml="http://www.w3.org/2003/InkML" xml:id="stk12" contextRef="#ctx0" brushRef="#br0">24121 6690 0,'44'0'34,"-21"0"-20,43 22-12,-22-22 6,45 44 1,0-21-3,43-1 2,-43-22-2,22 22 2,-67-22 2,0 0-4,1 0 2,-23 0 0,0 0 1,0 0 15</inkml:trace>
    </iact:actionData>
  </iact:action>
  <iact:action type="add" startTime="28977">
    <iact:property name="dataType"/>
    <iact:actionData xml:id="d13">
      <inkml:trace xmlns:inkml="http://www.w3.org/2003/InkML" xml:id="stk13" contextRef="#ctx0" brushRef="#br0">24608 6513 0,'0'88'44,"23"45"-37,-23-22 3,0 44-8,22-66 6,-22-1 5,0-21-10,0-1 5,0-22 7,22-21-14,-22-1 13</inkml:trace>
    </iact:actionData>
  </iact:action>
  <iact:action type="add" startTime="29410">
    <iact:property name="dataType"/>
    <iact:actionData xml:id="d14">
      <inkml:trace xmlns:inkml="http://www.w3.org/2003/InkML" xml:id="stk14" contextRef="#ctx0" brushRef="#br0">25561 6712 0,'44'0'71,"-44"67"-63,0 21-1,22-21 2,-22 43-2,22-21 2,-22-23-2,23-43 3,-23-1-4,0 0 4,0 0 52,0-66-36,0-23-19</inkml:trace>
    </iact:actionData>
  </iact:action>
  <iact:action type="add" startTime="29762">
    <iact:property name="dataType"/>
    <iact:actionData xml:id="d15">
      <inkml:trace xmlns:inkml="http://www.w3.org/2003/InkML" xml:id="stk15" contextRef="#ctx0" brushRef="#br0">25649 7066 0,'0'-22'68,"23"22"-50,-1 0-9,22 0-2,23 0 6,-23-22-10,0 22 6,-22 0-2,23-22 3,-1 0 12,-22 0 30,-22-23-40,22 23-1,-22 0-6,0 0 3,0 0 9,0 88 97,0 67-106,0-44 0,0-1 0,0-21 0,22-23-2,-22-22 3,0 0-3,22-22 10,-22-22 75,0 0-83,0-22 0,23 22 0,-1 0 0,-22-1 7,22 1-9,0 22 22,0 0-21,0 0 7,23 22 2,-23 1-9,0 21 4,-22 22 1,0 1-11,0-1 13,0 1-9,0-23 3,0 0-3,0-22 4,0 1-2,0-1 82,22-44-52,45-1-27,43-21-8,-21 0 13,-23 44-13,-21-22 4,-45-1 4,22 23-4,0 0 4,-22-44 84,0-22-86</inkml:trace>
    </iact:actionData>
  </iact:action>
  <iact:action type="add" startTime="30991">
    <iact:property name="dataType"/>
    <iact:actionData xml:id="d16">
      <inkml:trace xmlns:inkml="http://www.w3.org/2003/InkML" xml:id="stk16" contextRef="#ctx0" brushRef="#br0">26558 6801 0,'-23'0'32,"-21"22"-23,44 0 0,0 22 5,-22 1-12,22-1 5,0 0 1,0 0 0,0 1 0,0-1 0,22-22 1,-22 0 0,0 1-1,22-23 1,0 22 6,1-22 11,21 0-19,-22 0-1,22 0 1,-21 0 1,43-22 2,-22-1 12,1 1-20,-45 0 8,22-22 2,-22 22-2,0-1-2,0-21-2,0 22 4,0 0-1,0 0-1,0 0 23,0-1-14,-22 1-9,-1 22 1,1 0-3,0 0 0,0 0 5,0 0-6,0 0 16,0 0-1</inkml:trace>
    </iact:actionData>
  </iact:action>
  <iact:action type="add" startTime="32321">
    <iact:property name="dataType"/>
    <iact:actionData xml:id="d17">
      <inkml:trace xmlns:inkml="http://www.w3.org/2003/InkML" xml:id="stk17" contextRef="#ctx0" brushRef="#br0">22748 5449 0,'-22'-22'77,"0"22"-67,22-22 0,-23-22 5,1 22-3,0-23-5,-22 1 1,0-22-3,-1 43 3,23 1-1,0 0 4,0 0-5,22 0 1,-44 22 3,21-22-1,-21-23-1,0 45-3,-23-44 6,23 22-6,22 22 3,-45-44 6,1 22-9,44-1 6,-22-21-9,21 44 11,-21-22-7,0 0 5,-1 0-6,1-1 0,0 23 3,0 0 3,-23-22-3,1 22-3,21-22 6,-21 22-3,22 0 0,-23 0 0,1 0-2,-1 0 3,1 0-1,-1 0-1,1 0 0,-1 0 1,1 0 0,0 0 0,-1 0 0,1 0 0,-1 0 6,23 0-9,-22 0 0,-23 44 4,-22-21 4,23-1-8,-1 0 3,-22 0-3,45 22 6,-1-44-6,1 45 6,-23-1-3,45-22-3,0 22 6,-23-21-3,23 21 0,-23 0 10,23 0-16,0 23 8,22-45-2,-67 67 0,23-23-2,-1 1-1,1 21 3,-1-21-3,1 66 2,44-67 1,-45 0 6,23 45-12,22-44 8,-22-1-1,21 23-2,1-23 2,0-22-1,-22 23-3,22 44 6,22-67-3,0 22 0,0 1 0,0-23 0,0 1 1,22 21-2,0-22 2,22 45-2,1-45-2,21 23 6,0 21-5,-21-43 1,-1 21 7,22 0-9,1 1 1,-23-45 1,23 22 7,-45-44-12,44 22 9,23 23-6,-67-45 3,22 22 3,1 0-4,21 0 2,-22-22-2,1 0 2,21 22-2,1-22 2,-1 23-1,23-23 1,-1 0-3,23 0 4,-22 0-3,-1 0 3,1 0-4,-23 0-1,1 0 3,-23 0 6,22 0-9,1-23 6,-23 23-9,23-22 12,21-22-9,-21 22 3,-23 0-3,22-1 3,-21 1 0,21-22 3,-22 22-3,1-22 0,-1-1 0,22 1 0,-21-45 1,43 1-5,-21 21 4,-1-21 3,-21 43-6,-1 23 6,0-66-6,0 66 6,-21-45 0,21 23-6,-22 22 7,22-23-11,-21 1 13,21 22-9,-22-22 0,22-1 6,-22 23-6,1-44 6,21 43-3,-22 1-3,0-22 6,0 0-3,0 22 0,23-23 0,-45 23-3,22-22 7,0 22-5,0 0 2,0-23-2,1 23 6,-23 0-5,22 0 2,-22-23 0,22 23-1,0-22 1,-22 22-5,22-22 0,-22 21 3,22 1 18,-22 0-2,0 0-16,22 22 0,-22-22 0,23-23 5,-1 23-5,-22-22 12,0 0 3,22 22-12,0-23 7,-22 23 12,0 0-20,0 0 1,0 0 2,0 0-5,0-1 0,22-21 19,-22 0-13,0 22 4,0-1-8,0-21 2</inkml:trace>
    </iact:actionData>
  </iact:action>
  <iact:action type="add" startTime="52466">
    <iact:property name="dataType"/>
    <iact:actionData xml:id="d18">
      <inkml:trace xmlns:inkml="http://www.w3.org/2003/InkML" xml:id="stk18" contextRef="#ctx0" brushRef="#br0">13512 6446 0,'44'0'23,"0"-22"-13,23 0-2,21 22 0,1-22-2,-23 22 2,1-45 0,-23 45 1,-22-22-3,0 22 2,-22-22 77,0-22-67,-22 22-16,22 0 5,-44-1 2,22 1 6,0 22-13,-1 0 4,1-22 3,-22 0-1,22 22 1,0 0-2,-23 0 3,23 0-4,-44 0 5,44 0-5,-1 0 4,1 0-4,-22 0 1,22 0 9,-22 0-9,44 22 1,-23-22 2,23 22 0,0 0-3,-22 23-2,22-1 6,0 22-5,0-21 9,0-23-12,0 22 6,45 1-1,-23 21 0,22-44-2,0 22 1,-22 1 0,45-1 2,-45 0-2,22-44 1,23 23 0,-23-1 2,23 0-1,-1-22-1,-22 0-1,1 0-1,21 0 5,-22-44-3,-22 21-1,1 1 3,-1-66-3,-22 21 3,0 1-5,0-1 6,0 23-5,0-23-1,-22 23 5,-1 22 1,1 0 65,0 22-65,-22 0-3,-23 0-1</inkml:trace>
    </iact:actionData>
  </iact:action>
  <iact:action type="add" startTime="54106">
    <iact:property name="dataType"/>
    <iact:actionData xml:id="d19">
      <inkml:trace xmlns:inkml="http://www.w3.org/2003/InkML" xml:id="stk19" contextRef="#ctx0" brushRef="#br0">13600 6335 0,'0'-22'96,"0"0"-89,0 0 2,44 0-3,-44 0 5,23 0-5,-23-1 3,0-21 2,0 0 0,0 22 0,0 0 0,-23-45-6,1 23 2,0 22-1,0-23 5,0 23-3,0 0-3,0 0 11,22 0 2,-23 22 5,1 0-14,-22 0-1,22 0 1,-45 0 2,1 0-4,22 0 3,-1 0-4,23 22 0,-22-22 0,0 0 1,21 22 2,1-22-2,-22 22 1,22 0 3,-22 0-3,21 23 5,-21-23-5,22 0 3,-22 22-3,44-21 0,-23 87-3,1-65 6,0-1-6,-22 22 7,22-21-5,0-1 2,-1-44-3,1 44 0,0-22 5,22 1-1,-22-1-4,22 22 3,0-22-5,-22 0 10,22 23-12,-22 21 12,0-22-12,22-21 7,0-1 1,0 0-2,0 0-3,-23 0 99,-21-22-87,0-22-9,44 0-7</inkml:trace>
    </iact:actionData>
  </iact:action>
  <iact:action type="add" startTime="54994">
    <iact:property name="dataType"/>
    <iact:actionData xml:id="d20">
      <inkml:trace xmlns:inkml="http://www.w3.org/2003/InkML" xml:id="stk20" contextRef="#ctx0" brushRef="#br0">12293 6358 0,'0'44'44,"0"-22"-41,0 22 13,0 1-8,22-23 0,-22 22 2,0 0-4,0 23 4,0-45-4,23 0 2,-23 0 0,22 1 0,-22-1-1,0 0 9,0 0 0,22-22 0,-22 22 0,22-22-8,0 0 3,0 0-5,1 0 3,-1 22 6,0-22-8,0 0 11,0-22 93</inkml:trace>
    </iact:actionData>
  </iact:action>
  <iact:action type="add" startTime="55752">
    <iact:property name="dataType"/>
    <iact:actionData xml:id="d21">
      <inkml:trace xmlns:inkml="http://www.w3.org/2003/InkML" xml:id="stk21" contextRef="#ctx0" brushRef="#br0">12072 5870 0,'22'22'4,"-44"-44"-4,66 67 8,-22-23-4,0 0 25,-22 0-18,0 0-3,0 0 8,0 23 1,-22-45 15,-22 0-22,22 0-5,-45-22 3,-66-89 3,45 22-2,-1-66-1,1 0-4,43 22 6,1 0 0,0 45-1,22-23-3,22 22 4,0 1-4,0 43 4,0 1-4,22 0 5,-22 22-9,0-23 12,22 23-12,-22-22 17,0 66 80,0 44-97,0 23 12,-22 0-11,22-23 5,0 1 4,0-23-9,0 22 9,22-44 0,-22-110 52,22-23-53,0 0-4,0-44-1,1 22 5,21 67-6,-22-1 3,0 23 0,0 44 3,0 0 35,23 0-39,21 0 7,-22 44-9,1 45 0,-1-45 3,0 23 0,1-1 0,-23-21 7,22-1-14,-22 0 8</inkml:trace>
    </iact:actionData>
  </iact:action>
  <iact:action type="add" startTime="57514">
    <iact:property name="dataType"/>
    <iact:actionData xml:id="d22">
      <inkml:trace xmlns:inkml="http://www.w3.org/2003/InkML" xml:id="stk22" contextRef="#ctx0" brushRef="#br0">28108 6646 0,'89'-45'110,"-23"1"-101,45 22-2,-23-45 3,23 1 1,22-1-5,-66 23-1,43 0 3,-88 22 0,45 0 0</inkml:trace>
    </iact:actionData>
  </iact:action>
  <iact:action type="add" startTime="58074">
    <iact:property name="dataType"/>
    <iact:actionData xml:id="d23">
      <inkml:trace xmlns:inkml="http://www.w3.org/2003/InkML" xml:id="stk23" contextRef="#ctx0" brushRef="#br0">28928 5494 0,'0'22'28,"0"22"-25,0 23 6,0-23 2,0 22-8,0 1 6,0-45-2,0 22 1,0-22 0,0 1 17</inkml:trace>
    </iact:actionData>
  </iact:action>
  <iact:action type="add" startTime="58569">
    <iact:property name="dataType"/>
    <iact:actionData xml:id="d24">
      <inkml:trace xmlns:inkml="http://www.w3.org/2003/InkML" xml:id="stk24" contextRef="#ctx0" brushRef="#br0">29061 5604 0,'22'0'19,"0"23"-14,-22 21 4,0 22-2,0 1 1,0-1-1,0 1 1,0-23 0,0 0 0,0 1 0,0-23 3,0 22-6,0 0 5,0-21-1,0-1 0,0 0-2</inkml:trace>
    </iact:actionData>
  </iact:action>
  <iact:action type="add" startTime="59001">
    <iact:property name="dataType"/>
    <iact:actionData xml:id="d25">
      <inkml:trace xmlns:inkml="http://www.w3.org/2003/InkML" xml:id="stk25" contextRef="#ctx0" brushRef="#br0">28817 5228 0,'0'0'3,"-22"22"4,22 0-2,0 23 4,0-1-2,0-22 1,0 44 1,0-43-2,22-23 4,-22 22-6,22 0 7,0-22 4,0 0-12,0 0 5,45 0-2,-23-44 2,1-23 1,-45 23 1,0-45-6,22 45 5,-22-23-7,0 23 11,0 22-9,0 0 0,0 0 3,-22 22 3,22-22-3,-23 22 0,1 0 0,-44 0-1,-1 0 2,1 0-2,-1 0 2,23 0-2,-22 0 2,-23 22-2,45 0 0</inkml:trace>
    </iact:actionData>
  </iact:action>
  <iact:action type="add" startTime="59737">
    <iact:property name="dataType"/>
    <iact:actionData xml:id="d26">
      <inkml:trace xmlns:inkml="http://www.w3.org/2003/InkML" xml:id="stk26" contextRef="#ctx0" brushRef="#br0">27665 6712 0,'22'0'32,"-22"22"-30,22 0 4,-22 23 4,23-23-3,-23 0 3,22 44-3,0-43 3,-22 21 1,22-22-3,-22 0 8,22-22 88,-22-22-80,44 0-22,-44-22 5,45 21 2,-45 1-1,44 0 1,-22 0 4,0 22 15,-22-22 14,23 0-36,-1-23 7,-22 23 7,0 0-17,0 0 14,0 44 91,0 67-105,0-23 10,0 23-10,0-23 10,0-22-10,0-21 11,0-1-12,0 0 62,-45-22-47</inkml:trace>
    </iact:actionData>
  </iact:action>
  <iact:action type="add" startTime="61715">
    <iact:property name="dataType"/>
    <iact:actionData xml:id="d27">
      <inkml:trace xmlns:inkml="http://www.w3.org/2003/InkML" xml:id="stk27" contextRef="#ctx0" brushRef="#br0">28950 6136 0,'0'22'28,"88"45"-25,-21-1 8,66 23-4,-23-45 1,46 67-3,-46-89 4,45 67-3,-88-67 2,-23 0 0,0 0 0,1-22 0,-23 0 172,0 0-168,0-22-3,22-45 4,1 23-11,43-89 7,1 67-2,44-67 1,0-22 2,22 22-4,-22 0 3,-23 67-2,-43 43 1,-45 1 6,22 0-12,1 22 510,-1 44-501,44 1-2,-21-1-1,22 22-2,43 1 0,-43-1 4,0-43-2,-45-1 0,0 0-2,1 0 2,-23-22 2,22 0-1,-22 0-4,0 0 16</inkml:trace>
    </iact:actionData>
  </iact:action>
  <iact:action type="add" startTime="63313">
    <iact:property name="dataType"/>
    <iact:actionData xml:id="d28">
      <inkml:trace xmlns:inkml="http://www.w3.org/2003/InkML" xml:id="stk28" contextRef="#ctx0" brushRef="#br0">31431 5627 0,'66'66'76,"0"1"-73,45-1 6,-22-22-2,-1 23 2,45-23-2,-66 0 1,-1 1 2,1-45-4,-45 0 3,0 0-2</inkml:trace>
    </iact:actionData>
  </iact:action>
  <iact:action type="add" startTime="64194">
    <iact:property name="dataType"/>
    <iact:actionData xml:id="d29">
      <inkml:trace xmlns:inkml="http://www.w3.org/2003/InkML" xml:id="stk29" contextRef="#ctx0" brushRef="#br0">30988 5051 0,'-23'0'35,"23"44"-31,23 22 6,-23 1-2,44 22-1,-44-23-1,22 0 3,0 1-2,0 21 1,-22-65 2,0-1-1,0 0-1,0 0 5,22-22-2</inkml:trace>
    </iact:actionData>
  </iact:action>
  <iact:action type="add" startTime="66507">
    <iact:property name="dataType"/>
    <iact:actionData xml:id="d30">
      <inkml:trace xmlns:inkml="http://www.w3.org/2003/InkML" xml:id="stk30" contextRef="#ctx0" brushRef="#br0">31187 5184 0,'0'0'3,"0"22"5,0 0 13,-22 0 81,0-22-100,-23 44 5,23-21 2,0 21-3,-22-22 4,22 44-4,22-21 1,0 21 1,-23-22 3,23 1-6,0-23 3,0 0 40,23-22-40,21 0 2,0-44-4,23-45 5,-23 1-5,-22-23 4,-22 22-2,0 45-1,22 0-1,-22 21 46,-22 23-48,-44 0 9,21 45-10,23-23 5,-44 22 3,44 1-5,-1-1 9,23-22 17,0-66 25,0-23-47,0 1-5,0-23 5,0 67-4,0 0 5,-22 22 53,0 0-53,0 0 0,22 22 29,22-22 12,0 0-49,0-22 8,-22-45-6,0 45 7,0 0 32,-44 66-28,44 45-5,-22 44-6,22-44 6,0-1 0,0-44-8,0 23 4,22-45 3,0 0-1,0 0-4,1 0 38,-23-66-29,0-22-3,0-1-6,0 23 6,0 22 4,-45 22 15,-43 0-22</inkml:trace>
    </iact:actionData>
  </iact:action>
  <iact:action type="remove" startTime="69574">
    <iact:property name="style" value="instant"/>
    <iact:actionData xml:id="d31" ref="#d29"/>
    <iact:actionData xml:id="d32" ref="#d30"/>
  </iact:action>
  <iact:action type="add" startTime="69595">
    <iact:property name="dataType" value="strokeEraser"/>
    <iact:actionData xml:id="d33">
      <inkml:trace xmlns:inkml="http://www.w3.org/2003/InkML" xml:id="stk31" contextRef="#ctx0" brushRef="#br1">35240 7908 0</inkml:trace>
    </iact:actionData>
  </iact:action>
  <iact:action type="add" startTime="78218">
    <iact:property name="dataType"/>
    <iact:actionData xml:id="d34">
      <inkml:trace xmlns:inkml="http://www.w3.org/2003/InkML" xml:id="stk32" contextRef="#ctx0" brushRef="#br0">19337 8108 0,'44'0'46,"-22"0"-26,23 22-14,21 44 5,-22-22-8,23 1 5,-1 21 2,45 23-1,-22-45-1,-45 0-3,-22-44 6,22 23-3,1-1-3,-23-22 6,44 0-6,45 0 6,44-89-3,44-66 0,45 0 0,88-44-3,23 21 7,-90 68-8,-21-1 9,-89 44-7,0 1-1,-88 22 6,-1 22-5,-66-1 4</inkml:trace>
    </iact:actionData>
  </iact:action>
  <iact:action type="add" startTime="79250">
    <iact:property name="dataType"/>
    <iact:actionData xml:id="d35">
      <inkml:trace xmlns:inkml="http://www.w3.org/2003/InkML" xml:id="stk33" contextRef="#ctx0" brushRef="#br0">29991 7576 0,'22'-22'54,"0"22"-43,67 22-5,21 44 1,1 1 1,22 21 0,0-21 3,0-1-6,-45 1 7,1-23-8,-22-22 8,-23 0-4,-22-22 0,0 23 0,0-23 1</inkml:trace>
    </iact:actionData>
  </iact:action>
  <iact:action type="add" startTime="79665">
    <iact:property name="dataType"/>
    <iact:actionData xml:id="d36">
      <inkml:trace xmlns:inkml="http://www.w3.org/2003/InkML" xml:id="stk34" contextRef="#ctx0" brushRef="#br0">31076 7421 0,'-22'0'39,"0"22"-31,-22 22 1,-1 45-2,-43 44 1,-1 0 1,23 0 1,-23 0-4,23-23 1,-1-21 1,45-23 3,0-43 3,22-1-12,-22 0 20,0-22 34,22 22-45,-23-22 1</inkml:trace>
    </iact:actionData>
  </iact:action>
  <iact:action type="add" startTime="81329">
    <iact:property name="dataType"/>
    <iact:actionData xml:id="d37">
      <inkml:trace xmlns:inkml="http://www.w3.org/2003/InkML" xml:id="stk35" contextRef="#ctx0" brushRef="#br0">19381 8839 0,'44'-23'40,"67"-43"-27,66 0-10,23 43 6,88-43-2,0 22 0,132 21 1,134-21 2,-22-44-4,-89 21 2,-44 23 0,-134-1 3,-43 1-6,-45 0 3,-88 44 0,-1-44 0,-66 44 10</inkml:trace>
    </iact:actionData>
  </iact:action>
  <iact:action type="add" startTime="81796">
    <iact:property name="dataType"/>
    <iact:actionData xml:id="d38">
      <inkml:trace xmlns:inkml="http://www.w3.org/2003/InkML" xml:id="stk36" contextRef="#ctx0" brushRef="#br0">20533 8794 0,'44'0'33,"45"0"-22,-1 0-8,112 0 4,110 0 1,0 0-2,133 0 2,44 0 1,-66 0-1,0 0 2,-89 0-3,-88 0 2,-89 0-1,-89 0-3,-44-22 5,1 0-4,-1 22 57</inkml:trace>
    </iact:actionData>
  </iact:action>
  <iact:action type="add" startTime="82657">
    <iact:property name="dataType"/>
    <iact:actionData xml:id="d39">
      <inkml:trace xmlns:inkml="http://www.w3.org/2003/InkML" xml:id="stk37" contextRef="#ctx0" brushRef="#br0">22283 5361 0,'0'-22'47,"0"-45"-39,0 1 3,0 21-6,-22-21 3,-45 0 0,23-23 5,0 45-10,-1-23 11,1 23-9,0 22 7,22 22-9,-23-45 9,1 45-9,0-22 12,21 22-7,1 0 0,-22-22 3,0 22-6,-23 0 3,23 0 0,-22 0 3,-1 0-3,1 0-3,-1 0 3,23 0 0,-23 0 4,23 0-5,-22 0 2,21 0-5,-43 0 10,43 0-9,-21 0 1,-67 22 1,89 0 6,0 23-7,-45-23 5,45 0-6,-1 0 0,1 0 3,-22 1 0,21-1 0,1 0 3,22 0-6,-45 0 6,45 22-6,0-44 6,-44 45-3,44-1 9,-1-44-13,1 44 4,0-44 2,22 22 0,-44 1-6,44-1 4,-45 0 0,45 0 0,-22 22 0,0 1 1,22-1-2,0 22 3,0-21-4,0 21 4,0 1-1,0 21-1,0 1 0,0-23 0,22 1 0,23-1-1,-23 1 2,44 43-4,1-43 6,-45 21-6,44-21 7,1 22-6,-45-45 5,22 0-5,23 0-1,-23 45 6,0-67 0,-22 0-6,1 1 6,21-23-6,-22 22 7,22 0-9,1-22 9,21 0-8,-22 22 5,45 0-4,-23 0 6,67 23-3,-22-45 0,44 22 0,0 0 0,22-22 0,-22 0 0,-44 0 0,22 0-2,-22 0 4,-67 0-2,22 0 1,-43-22-5,65 0 9,-88-1-7,45 1-1,-1-22 5,-22-22 3,22-1-12,-22 1 13,1 21-9,-1-43 1,22 21 1,-44 23 1,22 0 4,0-1-5,-22 23 0,0-22-1,0 22 5,0 0-3,0-1 0,0 1-1,0-44 2,0 44-1,0 0 1,0-23-2,-22-21 3,0-1-4,22 23 4,-22 0-7,0 22 11,0-45-12,22 23 6,-23-1 0,23 1 6,-22 22-9,22-22 3,0-1-2,-22 23 4,0-22-2,22 22 0,-22 0 0,0-23 0,0 23 0,-1-22 0,1 0 0,0-1-3,0 23 3,0-22 0,-23 22 4,23-45-5,-22 23-2,-22 0 3,21-1 5,-88 1-9</inkml:trace>
    </iact:actionData>
  </iact:action>
  <iact:action type="add" startTime="99395">
    <iact:property name="dataType"/>
    <iact:actionData xml:id="d40">
      <inkml:trace xmlns:inkml="http://www.w3.org/2003/InkML" xml:id="stk38" contextRef="#ctx0" brushRef="#br0">14530 11563 0,'0'0'3,"0"-44"5,-22 22 1,-44-89 2,44 67-2,-23 21 0,1-43-3,0 44 1,-23-22 0,1 44 2,-23-23-2,-21 23 3,21 0-3,0 0 0,-21 0 1,-1 0 4,44 0-5,-21 0 2,43 23-2,-21-1-2,22-22 4,-1 22 4,23 0-11,-22 0 12,0 0-9,-1 0 11,23 1-14,0-1 8,0 22 0,-22-44-2,22 44 1,22-21 1,-23 21-1,23 0-1,0 0-2,0 23 1,0-23-4,0 23 0,0 21 8,0-21-6,23-1 3,-1 1 3,22 21-6,-22-43 4,45 21 3,-23 0-6,-22-21 0,22-23 1,1 22 8,21-22-11,23 23 7,-23-23-8,45-22 6,0 22 0,21-22-1,1 0-2,22 0 3,-44 0-1,-67 0 1,1 0-4,21-22 3,-21 0 0,-23-23 2,44 1-1,-66 22-1,44-45 1,-44 1-5,23 0 9,-23-45-10,22 44 5,-22 1 2,0-1 2,0 23-7,0 22 5,0 0-7,0-22 11,0 21-12,-45-21 9,23 0-6,-22-1 11,22 1-6,0 44-2,-23-44-2,1 22 10,-22 22-5,-1 0-5</inkml:trace>
    </iact:actionData>
  </iact:action>
  <iact:action type="add" startTime="102738">
    <iact:property name="dataType"/>
    <iact:actionData xml:id="d41">
      <inkml:trace xmlns:inkml="http://www.w3.org/2003/InkML" xml:id="stk39" contextRef="#ctx0" brushRef="#br0">9591 12959 0,'22'0'78,"0"-45"-75,1 45 7,-23-44-2,22 0 3,0-23-6,-22 1 4,0-23-5,0-21 2,0 21 2,0 22 0,-22-43 0,0 43 1,-23 1 1,23 21-2,-22 23-1,44-22-1,-45 22 5,45 0-5,-22 22 1,22-22 3,-44 22-2,44-23 17,-22 23-12,0 0 3,0 0-6,-1 0-4,-21 0 6,0 0-8,0 0 9,-23 23-7,-22-1 4,45 22-4,-22 0-1,21 1 6,-21-1-5,22 0 1,22 23 1,-1-23 1,-21-22 0,44 22 3,-22-44-4,0 23-2,22-1 9</inkml:trace>
    </iact:actionData>
  </iact:action>
  <iact:action type="add" startTime="103545">
    <iact:property name="dataType"/>
    <iact:actionData xml:id="d42">
      <inkml:trace xmlns:inkml="http://www.w3.org/2003/InkML" xml:id="stk40" contextRef="#ctx0" brushRef="#br0">8639 12250 0,'0'44'55,"0"-22"-44,0 0-6,0 23 3,0-1 0,0-22 0,22 0 0,-22 1 5,0-1-10,22-22 12,-22 22-13,22-22 14,0 0 5,45 0-18,-23 0 5,0 0 0,1 0 0,-23 0 10,0 0-5</inkml:trace>
    </iact:actionData>
  </iact:action>
  <iact:action type="add" startTime="104257">
    <iact:property name="dataType"/>
    <iact:actionData xml:id="d43">
      <inkml:trace xmlns:inkml="http://www.w3.org/2003/InkML" xml:id="stk41" contextRef="#ctx0" brushRef="#br0">8461 11718 0,'23'0'7,"-1"22"2,-22 1 38,0-1-6,-22-22-17,-45 0-11,1-45-10,21-21 11,23 22-12,-22-1 6,22 23-1,22-22 1,-22 22 2,22 0-3,-22-23 3,22 23 19,0 0-13,22 0-8,0 0 1,0-1 0,0 1 0,0 22-1,0-22 0,23 0 7</inkml:trace>
    </iact:actionData>
  </iact:action>
  <iact:action type="add" startTime="104865">
    <iact:property name="dataType"/>
    <iact:actionData xml:id="d44">
      <inkml:trace xmlns:inkml="http://www.w3.org/2003/InkML" xml:id="stk42" contextRef="#ctx0" brushRef="#br0">8174 11142 0,'-23'0'13,"23"22"21,23-22-32,43 0 5,0 23 4,23-23-2,-45 0-6,1 0 9,-1 22-4,-22-22 1,0 0 2,-22 22 146,0 0-130,0 0-11</inkml:trace>
    </iact:actionData>
  </iact:action>
  <iact:action type="add" startTime="106818">
    <iact:property name="dataType"/>
    <iact:actionData xml:id="d45">
      <inkml:trace xmlns:inkml="http://www.w3.org/2003/InkML" xml:id="stk43" contextRef="#ctx0" brushRef="#br0">8749 11297 0,'0'-22'17,"0"0"12,0 0 4,23 22-25,21 0 2,-22 0-5,0 0 16,0 0-15</inkml:trace>
    </iact:actionData>
  </iact:action>
  <iact:action type="add" startTime="108218">
    <iact:property name="dataType"/>
    <iact:actionData xml:id="d46">
      <inkml:trace xmlns:inkml="http://www.w3.org/2003/InkML" xml:id="stk44" contextRef="#ctx0" brushRef="#br0">16878 11032 0,'22'0'17,"1"0"-11,-1 0 1,44 0 1,1 0 0,-1 0 0,1 0 0,-1 0 3,-22 0-3,-22 22 0,1-22-2,21 22 3,-22 0 3,0 0-6,0 0-1,0 0 3,-22 1 4,0 21-6,0-22 6,0 22-8,0 1 1,0-23 5,0 0-1,0 44-1,-22-43 0,-66 43-3,21-44 6,1 22-4,-45 1 2,67-45-1,-1 0 0,1 44 0,-22-22 0,44-22-3,-1 22 3,-21 1 4,22-1-8,-22 0 4,-1 0 0,-21 0 6,-23 0-12,23 0 12,-1 1-9,-21-1 0,21 0 3,23-22 0,0 0 0,22 0 8,-1 0-5,1 0 2</inkml:trace>
    </iact:actionData>
  </iact:action>
  <iact:action type="add" startTime="108929">
    <iact:property name="dataType"/>
    <iact:actionData xml:id="d47">
      <inkml:trace xmlns:inkml="http://www.w3.org/2003/InkML" xml:id="stk45" contextRef="#ctx0" brushRef="#br0">16192 11674 0,'-45'22'47,"1"22"-37,22-21-3,-22 21 1,21-22-1,1 0 3,22 22 54,22-44-57,89 23 0,44 21 1,0 0 5,0 0-9,-44 1 3,-22-23 1,-23 0 0,-44-22 0,23 0 0,-23 22 0</inkml:trace>
    </iact:actionData>
  </iact:action>
  <iact:action type="add" startTime="109545">
    <iact:property name="dataType"/>
    <iact:actionData xml:id="d48">
      <inkml:trace xmlns:inkml="http://www.w3.org/2003/InkML" xml:id="stk46" contextRef="#ctx0" brushRef="#br0">17078 12206 0,'44'0'80,"0"0"-69,1-23-7,21 23 4,-22 0 0,1 0 3,21 0-6,-22 0 3,-22 0 2,1 0-4,21 0 2,22 0 5,23 67-7,-67-45 4,89 44-4,-89-43 10,67 43-14,-23-22 11,23 23-5,-45-45 1,-22 22-3,0-44 1,0 45 1,23-23 1,-23 22 0,0-22 1,22 0-3,-44 0 1,22 1-3,1-23 3,-23 22 0,22-22 24</inkml:trace>
    </iact:actionData>
  </iact:action>
  <iact:action type="add" startTime="110241">
    <iact:property name="dataType"/>
    <iact:actionData xml:id="d49">
      <inkml:trace xmlns:inkml="http://www.w3.org/2003/InkML" xml:id="stk47" contextRef="#ctx0" brushRef="#br0">18119 12781 0,'44'23'79,"45"-1"-65,-23-22-9,45 22 6,-45 0-6,-22 0 0,1 0 3,-23-22 3,22 0-3,-22 0 5</inkml:trace>
    </iact:actionData>
  </iact:action>
  <iact:action type="add" startTime="110584">
    <iact:property name="dataType"/>
    <iact:actionData xml:id="d50">
      <inkml:trace xmlns:inkml="http://www.w3.org/2003/InkML" xml:id="stk48" contextRef="#ctx0" brushRef="#br0">18606 12671 0,'0'44'81,"0"0"-72,0-22 0,-22 1-3,22-1 2,0 0 7,-22 0-6</inkml:trace>
    </iact:actionData>
  </iact:action>
  <iact:action type="add" startTime="111241">
    <iact:property name="dataType"/>
    <iact:actionData xml:id="d51">
      <inkml:trace xmlns:inkml="http://www.w3.org/2003/InkML" xml:id="stk49" contextRef="#ctx0" brushRef="#br0">18362 11940 0,'45'44'55,"-23"0"-46,22 45 4,45-23-8,-45 1 7,67 21-8,-45-65 1,45 21 5,44-22 0,0 0-2,-44-22-2,-23 0 0,-21 0 2,-1-22 0,1 0 0,-1-45 0,-44 45 0,45-22 0,-45 0 0,22-23 4,-44 23-5,0-45 6,0 45-10,0-22 5,0 21 1,0-21-2,0-1-1,0 1 1,0 22 3,0-1-4,0 1 2,-22 22 0,22-22 0,0 21 0,0 1 2,-22 0 68,0 22-57</inkml:trace>
    </iact:actionData>
  </iact:action>
  <iact:action type="add" startTime="111802">
    <iact:property name="dataType"/>
    <iact:actionData xml:id="d52">
      <inkml:trace xmlns:inkml="http://www.w3.org/2003/InkML" xml:id="stk50" contextRef="#ctx0" brushRef="#br0">18850 11962 0,'44'-22'15,"22"-23"-7,23-43-1,66-45 2,-22 22-2,22 0 1,-44 1 0,-1-1 2,-43 44 4,-1 23-11,-66 22 7,22 22 2,1 0 62,21 22-72,0 67 7,-22-23-1,45 45-2,-23-22 1,23 43 0,-23-65-1,-22 44 2,22-45 0,-22-22 1</inkml:trace>
    </iact:actionData>
  </iact:action>
  <iact:action type="add" startTime="115762">
    <iact:property name="dataType"/>
    <iact:actionData xml:id="d53">
      <inkml:trace xmlns:inkml="http://www.w3.org/2003/InkML" xml:id="stk51" contextRef="#ctx0" brushRef="#br0">22216 15395 0,'22'0'85,"1"0"-82,21 0 8,45 0-3,-1 0-3,67 0 1,45 0 4,21 0-1,0 0-1,90 0 0,-1 0 0,-22 0 0,88 0 1,-66 0-2,45 0 3,-23 0-7,-22 0 6,22 0-2,-22 0 1,0 0 3,-88 0-6,-45 0 6,0 0 1,1 0-8,-23 0 4,-45 0-3,45 0 6,0 0-3,-44 0 0,44 0 0,-44 0-3,22 0 6,-45 0-3,1 0 0,-23 0 0,23-22 0,22 0 0,-45 22 1,1-22-2,-23 22 3,0 0-4,1 0 4,-23 0-7,22-22 6,-22 22 7,23-22 0,-23 22 8,0 0-9,0-23-5</inkml:trace>
    </iact:actionData>
  </iact:action>
  <iact:action type="add" startTime="117083">
    <iact:property name="dataType"/>
    <iact:actionData xml:id="d54">
      <inkml:trace xmlns:inkml="http://www.w3.org/2003/InkML" xml:id="stk52" contextRef="#ctx0" brushRef="#br0">29149 12892 0,'22'0'68,"0"0"-65,1 67 6,-23-45-2,22 44 0,22-21 0,-44 21 1,22-44 0,0 22 10,-22-88 63,0-67-76,0 1 3,0-1 5,0 22-10,0 45 5,0 0 3,0 22 51,22 22-51,45 22-7,-23 44 5,1 1-2,-23-1 1,22 1 2,-22-23-4,0 0 2,0 23 0,-22-45 0,23 0 0,-23 0 0,22-22 2,-22-44 285,-22-23-293,-1-21 5,23-23 4,0 22-3,0 45-1,0 0-2,0 22 5,0-1 59,23 23-52,43 45-9,-22-23-1,1 44 1,-1 1 0,-44-23 3,22-22-4,0 23-1,-22-23 2,22-22 8,-22 22-8,0 0 73</inkml:trace>
    </iact:actionData>
  </iact:action>
  <iact:action type="add" startTime="118297">
    <iact:property name="dataType"/>
    <iact:actionData xml:id="d55">
      <inkml:trace xmlns:inkml="http://www.w3.org/2003/InkML" xml:id="stk53" contextRef="#ctx0" brushRef="#br0">30234 12781 0,'0'-22'34,"-22"22"-20,-22 0-7,-22 0 1,21 45 7,1-1-14,22-22 10,0 22-6,22 23 4,-22-45 1,22 0-5,0-44 84,44-44-79,0-1-4,-44 1 1,22 66 1,23 22 66,-23 0-56,0 0-6,0 0-3,0-22 9,22 0-8,-21 0-7,-1 0 5,44-44 0,-21 22 0,-23-45 4,0 23-1,0 0-10,0 22 15,-22-23-14,0 1 4,0 22 17,22 0-22,0 110 77,1 23-70,-1 22-5,0 0 5,22-22 0,-44-23-1,0-21 1,22 21 0,-22-43 0,0-1 7,0-22-13,0 22 5,0 1 4,0-23-4,-22-22 58,0 0-57,0 0 0,-22 0 1,-23-45-2,23 1 2,-45-67-1,1-44-4,43 45 5,1-23-1</inkml:trace>
    </iact:actionData>
  </iact:action>
  <iact:action type="add" startTime="119584">
    <iact:property name="dataType"/>
    <iact:actionData xml:id="d56">
      <inkml:trace xmlns:inkml="http://www.w3.org/2003/InkML" xml:id="stk54" contextRef="#ctx0" brushRef="#br0">30611 12228 0</inkml:trace>
    </iact:actionData>
  </iact:action>
  <iact:action type="add" startTime="120002">
    <iact:property name="dataType"/>
    <iact:actionData xml:id="d57">
      <inkml:trace xmlns:inkml="http://www.w3.org/2003/InkML" xml:id="stk55" contextRef="#ctx0" brushRef="#br0">30855 12582 0,'0'0'1,"0"22"8,22 0-4,-22 1 2,0-1 1,0 0 0,0 0 0,22 0 1,-22 0 49,22-22-45,22 0-3,1-22 4,-23 22-4,0-44-1,-22 0-2,0 21 18,0 1-11,0-22 12,-22 44 27</inkml:trace>
    </iact:actionData>
  </iact:action>
  <iact:action type="add" startTime="120442">
    <iact:property name="dataType"/>
    <iact:actionData xml:id="d58">
      <inkml:trace xmlns:inkml="http://www.w3.org/2003/InkML" xml:id="stk56" contextRef="#ctx0" brushRef="#br0">31143 12361 0,'0'0'1,"22"0"13,0 0-6,0 0 0,0 22-1,22 22 1,-44 0 1,23 1 5,-1 21-13,-22-22 7,22 1 0,-22-23 1,0 0-2,0 0 36,0-110-1,0-45-35,0 0-2,0-22 4,22 66-2,22-44 3,1 89 1,-23 22-6,22-23 0,-22 23 14,0 0-14</inkml:trace>
    </iact:actionData>
  </iact:action>
  <iact:action type="add" startTime="121393">
    <iact:property name="dataType"/>
    <iact:actionData xml:id="d59">
      <inkml:trace xmlns:inkml="http://www.w3.org/2003/InkML" xml:id="stk57" contextRef="#ctx0" brushRef="#br0">29880 14155 0,'-22'0'36,"22"22"-33,-22 0 7,-23 22-4,45-21 2,-22-1 1,22 22-1,-22-22 0,22 0-1,0 1 1,0-1 1,0 0 0,22 22 17,23-44-22,21 22 4,1 0 4,-23 1-3,-22-23-2,0 0-3,0 22 12,0 0 15,-22 0-21,0 0-2,0 0-1,0 0 2,-22 1 0,-22-1 5,22-22 10,0 0-6,0 0 61</inkml:trace>
    </iact:actionData>
  </iact:action>
  <iact:action type="add" startTime="121993">
    <iact:property name="dataType"/>
    <iact:actionData xml:id="d60">
      <inkml:trace xmlns:inkml="http://www.w3.org/2003/InkML" xml:id="stk58" contextRef="#ctx0" brushRef="#br0">30124 13978 0,'22'0'43,"0"66"-34,22 45-6,-22 22 6,23-45-2,-23 1 1,0 22 0,0-23 3,0 23-3,1-67 0,-23-21 0,22 21-3,-22-22 59,-22-44-50,-1-22-8,1-1-2,22 23 4,-22 22 7,22-22 2,0 0 49,0-23-60,133 1 5,-67 0-3,67-45 1,-22 1-1,-67 43-4,-22 1 4,1 44 2,-1-22-2,-44 44 86,-1 22-86,23 1 1,0-23 8,23-22 102,-23-22-116,22 0 5,0-1 55,0 23-49,0 0-7,23 23 21,-23-23-16,22 0-1,0 0-6,1 0 13,-1 0-7,-22-23-8,22-21 11,-22-22-12,1-1 12,-1 23-9,0-23 6,-22 1-6,0 22 1,0-1 1,0 1 4,0 0-6,-22 44 6,22-22 13,-22 22 46,22 44-55,0 22-13,0 45 5,0-22 1,0-1-1,0-21 3,0-1-4,22-21 3,22-1 1,-22-22-5,0 0 3,1 0 87,-1-22-69,-22 22-18,22 23 7,-22-23 2,0 0-15,0 44 3,0-43 6,0-1-6,0 22 3,0-22 11,0-88 46,0-89-61,0-22 4,66-45 0,1 45 5,88-45-7,-67 23 5,-21 66-6,-23 44 5,-44 67-7,0-22 11,0 66 61,0 89-66,-44-23-1,22 68-2,0-24 2,22-21 0,0-22 0,0-1 1,0-21 1,0-1 1,0-21-6,22 21 6,0-44 5,44-22-3,-44 0-8,23 0 3,-1 0 3,0-22-6,23-44 6,-23-45-2,0-22 1,1 44-4,-45 1 2,44-1-4,-44 67 4,0 0 0,0 66 59,-22 0-61,0 1 4,0 43 1,22-66 6,66-22 46,23-44-56,-45 22-4,22 0 11,-21-22-12,-1 21 10,-44 1-5,-44 22 36,-178 45-41</inkml:trace>
    </iact:actionData>
  </iact:action>
  <iact:action type="add" startTime="124601">
    <iact:property name="dataType"/>
    <iact:actionData xml:id="d61">
      <inkml:trace xmlns:inkml="http://www.w3.org/2003/InkML" xml:id="stk59" contextRef="#ctx0" brushRef="#br0">30390 15462 0,'-23'0'7,"23"22"2,0 44-2,0 1 2,0-1-2,23 23 1,-1-1 0,0-65 2,22 21-4,-22 22 5,0-66-3,1 23 0,21-1 0,0-22 0,0 0 0,23 0 1,44 0-5,-67-67 9,45 1-7,-23-45 4,0-22-4,-21 22-1,-1 45 6,-44 22 1,0 21-11,0 46 96,0-1-89,0 22 0,0 0 0,0 1 0,0-23 12,22 0-2,0-22-9,0 0-1,45 0 0,-23 0 0,23-22 3,-45 0-3,0-23 0,22-43 0,-44 66-2,22-45 3,-22 23-3,0 0 5,0 21-3,-44 1 0,44 0 0,-22 22 1,0 0 7,0 0-12,0 0 4,-1 0 12</inkml:trace>
    </iact:actionData>
  </iact:action>
  <iact:action type="add" startTime="125281">
    <iact:property name="dataType"/>
    <iact:actionData xml:id="d62">
      <inkml:trace xmlns:inkml="http://www.w3.org/2003/InkML" xml:id="stk60" contextRef="#ctx0" brushRef="#br0">31431 15218 0,'0'0'0,"22"0"7,22 22 1,-22 23 0,0 21 0,0-22 0,23 23 0,-23-45 3,-22 0 5,0 0-2,0-66 61,0-89-67,0 44 0,0 23 0,22 44-4,0 0 8,0 22 38,0 66-44,1 1-1,-1-45 2,0 22 9,-22-22-14,22-22 70,0-66-66,0-1 5,1 23-3,-1 44 0,-22-22 33,22 22-35,0 0 0,0 0 2,0 22 1,23 0 7,-23-22 26,0 0-40,0 0 7,0-44-1,0-45-3,-22 45 3,0-23-3,0 23 5,0 22-3,0 44 81,0 67-79,0 21-2,0-21 2,22 44 4,1-22-11,-23-23 9,22 23-5,0 0 2,0 0-2,-22-45 2,22 1 0,-22-45 0,22 22 3,1-44 21,-23-89 21,0-66-38,-23-22-14,-21 0 13,22-45-12,0 45 13,0 22-14,22 67 11,0 21-7,0 23 6,0 22-7,0-1 15,44 23 13,-22 0 1,0 0-16,0 23-12,23 21 12,-23-22 10,-22 0-21,0 23 6,0-23-4,0 0 1,-22 44-2,-23-44 9,23 23-7,0-45 1,0 44-2,-45 0 5,1 1-5,-23-1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09:48:24.784"/>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22281">
    <iact:property name="dataType"/>
    <iact:actionData xml:id="d0">
      <inkml:trace xmlns:inkml="http://www.w3.org/2003/InkML" xml:id="stk0" contextRef="#ctx0" brushRef="#br0">11651 6158 0,'-22'0'93,"0"22"-84,-23 1-2,1 21 4,0 22-6,-1-44 3,-21 45 3,22-23-6,22 1 12,-1-1-9,1-44 0,0 44 3,0-22 2,22 0 131</inkml:trace>
    </iact:actionData>
  </iact:action>
  <iact:action type="add" startTime="23089">
    <iact:property name="dataType"/>
    <iact:actionData xml:id="d1">
      <inkml:trace xmlns:inkml="http://www.w3.org/2003/InkML" xml:id="stk1" contextRef="#ctx0" brushRef="#br0">11629 6070 0,'22'0'73,"0"22"-60,22 44-5,-44-21 1,45 43-1,21 1-2,-22 22 4,45-1-2,-45-65-2,-21-1 4,-1-22-3,0 0 9</inkml:trace>
    </iact:actionData>
  </iact:action>
  <iact:action type="add" startTime="23736">
    <iact:property name="dataType"/>
    <iact:actionData xml:id="d2">
      <inkml:trace xmlns:inkml="http://www.w3.org/2003/InkML" xml:id="stk2" contextRef="#ctx0" brushRef="#br0">12160 6978 0,'23'22'50,"-23"22"-45,22 1 6,-22 21-7,0-22 8,0-21-5,0 21 2,22 0-5</inkml:trace>
    </iact:actionData>
  </iact:action>
  <iact:action type="add" startTime="24129">
    <iact:property name="dataType"/>
    <iact:actionData xml:id="d3">
      <inkml:trace xmlns:inkml="http://www.w3.org/2003/InkML" xml:id="stk3" contextRef="#ctx0" brushRef="#br0">12227 7244 0,'44'0'73,"-22"0"-60,0 0-5,23 0 0,-23 0 2,0 0 95,-22-22-98,0-1 15</inkml:trace>
    </iact:actionData>
  </iact:action>
  <iact:action type="add" startTime="24505">
    <iact:property name="dataType"/>
    <iact:actionData xml:id="d4">
      <inkml:trace xmlns:inkml="http://www.w3.org/2003/InkML" xml:id="stk4" contextRef="#ctx0" brushRef="#br0">12404 7111 0,'0'22'48,"0"22"-40,0-22 1,22 1-4,-22-1 6,0 0-6,0 0 6,22-22-6,-22 22 12</inkml:trace>
    </iact:actionData>
  </iact:action>
  <iact:action type="add" startTime="25313">
    <iact:property name="dataType"/>
    <iact:actionData xml:id="d5">
      <inkml:trace xmlns:inkml="http://www.w3.org/2003/InkML" xml:id="stk5" contextRef="#ctx0" brushRef="#br0">11053 6801 0,'0'44'31,"0"22"-21,0 1-6,0-23 4,0 23 0,22-45 9</inkml:trace>
    </iact:actionData>
  </iact:action>
  <iact:action type="add" startTime="25680">
    <iact:property name="dataType"/>
    <iact:actionData xml:id="d6">
      <inkml:trace xmlns:inkml="http://www.w3.org/2003/InkML" xml:id="stk6" contextRef="#ctx0" brushRef="#br0">11031 7000 0,'22'0'26,"0"0"3,0 0 5,0 0-20,1 22 5,-1-22 6,0 0-18,0 0-2,0 0 16,0 0-9,0 0 75</inkml:trace>
    </iact:actionData>
  </iact:action>
  <iact:action type="add" startTime="26123">
    <iact:property name="dataType"/>
    <iact:actionData xml:id="d7">
      <inkml:trace xmlns:inkml="http://www.w3.org/2003/InkML" xml:id="stk7" contextRef="#ctx0" brushRef="#br0">11230 6911 0,'0'23'54,"0"43"-48,0-44 4,0 45-4,0-23 5,0 0-6,0 1 7,22-1-5,-22-22 2,0 0-4,0 0 6</inkml:trace>
    </iact:actionData>
  </iact:action>
  <iact:action type="add" startTime="26975">
    <iact:property name="dataType"/>
    <iact:actionData xml:id="d8">
      <inkml:trace xmlns:inkml="http://www.w3.org/2003/InkML" xml:id="stk8" contextRef="#ctx0" brushRef="#br0">9347 5737 0,'0'45'33,"45"-1"-26,-45 0 5,44 1-8,-22-1 9,22 0-7,-21-22 5,21 45-9,-44-45 6,44 0 0,-44 22 8,22-44 0,-22 23 65,0-1-74,0 44 5,-22-22-9,22 89 11,-22-44-11,22 0 10,-22-23-9,22-22 9,-22 1-11,22-23 6,0 0 0,0-44 96</inkml:trace>
    </iact:actionData>
  </iact:action>
  <iact:action type="add" startTime="27792">
    <iact:property name="dataType"/>
    <iact:actionData xml:id="d9">
      <inkml:trace xmlns:inkml="http://www.w3.org/2003/InkML" xml:id="stk9" contextRef="#ctx0" brushRef="#br0">9347 6269 0,'45'0'57,"-23"0"-48,22 0-2,0 0 2,1 0-1,-23 0 0,22 0-3,-22 0 6</inkml:trace>
    </iact:actionData>
  </iact:action>
  <iact:action type="add" startTime="28439">
    <iact:property name="dataType"/>
    <iact:actionData xml:id="d10">
      <inkml:trace xmlns:inkml="http://www.w3.org/2003/InkML" xml:id="stk10" contextRef="#ctx0" brushRef="#br0">8816 6402 0,'0'22'43,"0"22"-38,22 1 5,-22-1-4,22-22 5,-22 22-6,0-21 11</inkml:trace>
    </iact:actionData>
  </iact:action>
  <iact:action type="add" startTime="28735">
    <iact:property name="dataType"/>
    <iact:actionData xml:id="d11">
      <inkml:trace xmlns:inkml="http://www.w3.org/2003/InkML" xml:id="stk11" contextRef="#ctx0" brushRef="#br0">8904 6646 0,'0'0'0,"45"0"7,-23 0 11,22 0-1,-22 0 0,0 0-12,1-23 11</inkml:trace>
    </iact:actionData>
  </iact:action>
  <iact:action type="add" startTime="29040">
    <iact:property name="dataType"/>
    <iact:actionData xml:id="d12">
      <inkml:trace xmlns:inkml="http://www.w3.org/2003/InkML" xml:id="stk12" contextRef="#ctx0" brushRef="#br0">9082 6424 0,'0'67'40,"0"-23"-30,22 0-6,-22-22 7,22 23-1,-22 21-3,22-22 2,0-21-3,-22 21 3,0-22 4,22-22-4</inkml:trace>
    </iact:actionData>
  </iact:action>
  <iact:action type="add" startTime="29577">
    <iact:property name="dataType"/>
    <iact:actionData xml:id="d13">
      <inkml:trace xmlns:inkml="http://www.w3.org/2003/InkML" xml:id="stk13" contextRef="#ctx0" brushRef="#br0">9170 5383 0,'0'0'1,"22"22"14,-22 45-9,0-45 8,23 22-12,-1 22 7,-22-43-2,0-1 3,0 0-5,22 22 13</inkml:trace>
    </iact:actionData>
  </iact:action>
  <iact:action type="add" startTime="29951">
    <iact:property name="dataType"/>
    <iact:actionData xml:id="d14">
      <inkml:trace xmlns:inkml="http://www.w3.org/2003/InkML" xml:id="stk14" contextRef="#ctx0" brushRef="#br0">9259 5627 0,'22'0'13,"0"0"6,0 0 56,0 0-67,1 0 15,-1 0 2</inkml:trace>
    </iact:actionData>
  </iact:action>
  <iact:action type="add" startTime="30305">
    <iact:property name="dataType"/>
    <iact:actionData xml:id="d15">
      <inkml:trace xmlns:inkml="http://www.w3.org/2003/InkML" xml:id="stk15" contextRef="#ctx0" brushRef="#br0">9392 5472 0,'0'44'33,"22"22"-23,-22 1-7,22-45 9,-22 22-9,0-22 6,0 1 15</inkml:trace>
    </iact:actionData>
  </iact:action>
  <iact:action type="add" startTime="30992">
    <iact:property name="dataType"/>
    <iact:actionData xml:id="d16">
      <inkml:trace xmlns:inkml="http://www.w3.org/2003/InkML" xml:id="stk16" contextRef="#ctx0" brushRef="#br0">9480 7155 0,'0'22'17,"0"45"-11,22-23 2,-22-22-1,0 0 1,0 0 4</inkml:trace>
    </iact:actionData>
  </iact:action>
  <iact:action type="add" startTime="31329">
    <iact:property name="dataType"/>
    <iact:actionData xml:id="d17">
      <inkml:trace xmlns:inkml="http://www.w3.org/2003/InkML" xml:id="stk17" contextRef="#ctx0" brushRef="#br0">9502 7332 0,'0'0'1,"23"0"35,-1 0-4,22 0-24,0 0 1,-21-22-1,21 22 0,0 0 0,-22 0 32,-22-22-8,0 0 1</inkml:trace>
    </iact:actionData>
  </iact:action>
  <iact:action type="add" startTime="31671">
    <iact:property name="dataType"/>
    <iact:actionData xml:id="d18">
      <inkml:trace xmlns:inkml="http://www.w3.org/2003/InkML" xml:id="stk18" contextRef="#ctx0" brushRef="#br0">9768 7155 0,'0'22'48,"0"23"-39,0-23 1,0 0 0,0 0-7,0 0 14,0 0-10,22-22 1</inkml:trace>
    </iact:actionData>
  </iact:action>
  <iact:action type="add" startTime="34968">
    <iact:property name="dataType"/>
    <iact:actionData xml:id="d19">
      <inkml:trace xmlns:inkml="http://www.w3.org/2003/InkML" xml:id="stk19" contextRef="#ctx0" brushRef="#br0">11562 5915 0,'0'22'25,"23"-22"-12,-1 0-3,0 0-3,0 0 6,0 0-8,0 0 22,0-22 91,1-1-106,-23 1 4,0 0 0,0 0-7,22 0-1,-22 0 8,0 0-9,0-1 10,0 1-2,-22 22-6,-1-22 9,1 0-12,0 22 3,-22 0 8,22 0 13,0 0-23,-1 0 1,1 0 9,-22 0-6,44 22-6,-44 0 7,44 0-7,-23-22 2,23 23 2,-22-23-2,22 22 3,0 44-4,0-44 5,0 0-4,0 45-1,0-23 5,0 23-6,22-1 4,23-22-2,-23 1 2,0-23-2,0 44 1,23-44 0,-23 23 1,0-45 0,-22 22-4,22-22 20,0 0-17,0 0 9,0 0-11,23-44 2,-23-1 0,44-43 4,-66 66-5,67-67 2,-67 45-2,22 22-2,22-23 4,-44 1 7,22 22-5,-22 0 12,0-1-10,23 1 3,-23 0 1,0 0-5,0-22 5,-23 22-14,23-1 7,-22 1-4,0 0 4,-22-22-4,-1-1 5,1 1-3,-44 22 0,-45-22-3,0-1 3,-44 1 0</inkml:trace>
    </iact:actionData>
  </iact:action>
  <iact:action type="add" startTime="36623">
    <iact:property name="dataType"/>
    <iact:actionData xml:id="d20">
      <inkml:trace xmlns:inkml="http://www.w3.org/2003/InkML" xml:id="stk20" contextRef="#ctx0" brushRef="#br0">9104 5981 0,'0'-22'19,"22"22"10,0 0-21,0 0-1,23 0 1,-23 0 1,0 0 0,22 0-1,-22 0-2,0 0 18,-22-22 9,23 22-9,-23-22-7,0-23 9,22 23-2,-22 0-10,0 0-6,0 0 9,-22-23 6,-1 45-14,1-22 1,0 22-4,-22-22 4,22 22-3,0-22-2,-23 0 5,23 22 0,0 0-4,0 0 0,-23 0 4,23 0-5,0 0 6,-22 0-6,22 0 3,22 22 1,-22-22-1,-1 44 0,23 1 1,-22-1-1,22 22-1,0-44 2,0 1-1,0 21 0,22 22-2,1-66 3,-23 45 1,44-1-5,-22-22 13,0-22-7,22 22-5,-44 0 4,45 1-4,-23-1 1,22 0 7,1-22-4,-1 0-2,0 0 2,-22 0-2,0 0-1,23 0 2,-23-22-2,0 0 2,44-23-3,-66 23 0,23-22 7,-23 0-6,22 21 2,-22-43-4,0 22 4,0-1-2,0 23 2,0 0-3,0-22 5,-22 22-6,-1-1 3,1 23 0,0-22 4,0-22-8,-44 22 5,-45-45-2</inkml:trace>
    </iact:actionData>
  </iact:action>
  <iact:action type="add" startTime="41815">
    <iact:property name="dataType"/>
    <iact:actionData xml:id="d21">
      <inkml:trace xmlns:inkml="http://www.w3.org/2003/InkML" xml:id="stk21" contextRef="#ctx0" brushRef="#br0">11009 4209 0,'0'-22'58,"22"22"5,22 0-49,-22 0-5,23 0-2,-1 0 2,0 0-1,0 0 0,1 0 0,-23 0-1,22 0 2,-22 0 0,0 0 5,-22-22 102,0 0-103,0-1-6,0 1 2,-22 0 7,0 0 0,0 22-8,22-22 1,-44 22-2,22-22 1,-23-1 8,23 23-1,0 0 19,0 0-11,0 0 1,0 0-16,-1 23 0,1-23 0,0 22 0,0 22 0,22 0 7,0-21 3,0-1-12,0 0 3,0 0 2,0 22 2,0-22-5,0 1-1,22 21 3,0-22-2,0 22 1,23 1 6,-23-23-7,0 22 1,0-22-4,0 0 4,0 1-2,1-1 1,-1 0 9,0-22 15,0 0-22,22 0 1,23-22-5,-45-45-1,22 23 6,-44 0-1,22-1-4,1-21 5,-23 44 2,0 0-5,0-23 6,0 23 3,0-22-2,-23 22-7,1 0-2,-22-1 13,22-21-14,0 22 7,-67-67-7,23 67 3</inkml:trace>
    </iact:actionData>
  </iact:action>
  <iact:action type="add" startTime="43640">
    <iact:property name="dataType"/>
    <iact:actionData xml:id="d22">
      <inkml:trace xmlns:inkml="http://www.w3.org/2003/InkML" xml:id="stk22" contextRef="#ctx0" brushRef="#br0">9458 5826 0,'22'22'21,"0"-22"-11,1 0 6,-1 0 0,0 0-8,0 0 3,22 0-7,1 0 8,-1 0 1,-22 0 6,0-44-11,23 44 0,-45-22 0,22 22 0,22-45 1,-22 23-2,22 0 3,-21 0-3,21 0-3,-22 0 4,0-1-1,0 1 4,1 22-4,-1 0 1,0-22 0</inkml:trace>
    </iact:actionData>
  </iact:action>
  <iact:action type="add" startTime="44832">
    <iact:property name="dataType"/>
    <iact:actionData xml:id="d23">
      <inkml:trace xmlns:inkml="http://www.w3.org/2003/InkML" xml:id="stk23" contextRef="#ctx0" brushRef="#br0">10809 5383 0,'22'22'7,"1"-22"57,-1 0-31,-22 22-24,22-22-1,22 22 1,23 23-4,-23-1 3,67 22 4,-67-21-3,45 43-2,-23-43 1,45 21-1,-45 1 3,23-23-4,-67-22 4,0 0-5</inkml:trace>
    </iact:actionData>
  </iact:action>
  <iact:action type="add" startTime="55241">
    <iact:property name="dataType"/>
    <iact:actionData xml:id="d24">
      <inkml:trace xmlns:inkml="http://www.w3.org/2003/InkML" xml:id="stk24" contextRef="#ctx0" brushRef="#br0">13733 6845 0,'0'0'2,"22"-22"2,0 22 5,23-22-1,43-23-1,-21 45 1,21-22 0,67 0 1,-22 0-1,0 22-1,-44 0 0,-23 0 3,-22 0 0,-21 0-6,43 22 4,-44 0 0,0 45 0,1-1 1,-1 1-1,-22 21 0,0-21 0,0 21-1,0-21 2,0-45-1,-67 66 0,45-65 0,-22-1-1,-1 22 1,23-22 3,-44-22-4,44 22 9,0-22 22,-1 0-20,1 0-11,-22 0 2,22-22 8,0 22-11,-23-22 2,23 22 24,0 0-14,0-22 12</inkml:trace>
    </iact:actionData>
  </iact:action>
  <iact:action type="add" startTime="55865">
    <iact:property name="dataType"/>
    <iact:actionData xml:id="d25">
      <inkml:trace xmlns:inkml="http://www.w3.org/2003/InkML" xml:id="stk25" contextRef="#ctx0" brushRef="#br0">14242 7310 0,'0'22'65,"0"0"-52,0 23 2,0-23-12,0 0 3,0 0 2,0 22-1,23 1 2,21-1-2,0 0 1,23-21 2,21 21-3,1 0 2,-23-22-2,-21-22 1,-23 0-1,0 0 1</inkml:trace>
    </iact:actionData>
  </iact:action>
  <iact:action type="add" startTime="56928">
    <iact:property name="dataType"/>
    <iact:actionData xml:id="d26">
      <inkml:trace xmlns:inkml="http://www.w3.org/2003/InkML" xml:id="stk26" contextRef="#ctx0" brushRef="#br0">13888 6269 0,'22'-22'25,"23"22"13,-23 0-28,44 0-4,23 0 1,-23 0 1,-22 0 1,23 0-1,-45 0-1,22 0 2,-66 0 90,0 0-91,-22 0-3</inkml:trace>
    </iact:actionData>
  </iact:action>
  <iact:action type="add" startTime="57352">
    <iact:property name="dataType"/>
    <iact:actionData xml:id="d27">
      <inkml:trace xmlns:inkml="http://www.w3.org/2003/InkML" xml:id="stk27" contextRef="#ctx0" brushRef="#br0">14021 6158 0,'0'45'30,"22"-1"-21,0 44-1,-22-21 0,22-23 0,-22 45 0,0-23 1,23 1-2,-23-45 2,0 22-1</inkml:trace>
    </iact:actionData>
  </iact:action>
  <iact:action type="add" startTime="57817">
    <iact:property name="dataType"/>
    <iact:actionData xml:id="d28">
      <inkml:trace xmlns:inkml="http://www.w3.org/2003/InkML" xml:id="stk28" contextRef="#ctx0" brushRef="#br0">13999 6136 0,'-22'22'8,"22"23"-2,0 21 5,0 0-6,0-43 7,0 21-8,0 22 4,0-43 0,0 21 5,0 0-7,44-22-1,-44 0 6,22-22-6,0 45 3,23-45 9,-23 0-9,0 0 2,22 0-5,0 0 3,-21 0 0,-1 0 1,22 0-1,0-22 0,-21-1 8,-1 1-8,0-22 1,-22 0 6,0-23-8,0 23 3,0 0-4,0 21 5,-22 1-6,22 0 6,-22 22-6,22-22 3,-23 0 1,-21 22 14,22 0-15,0 0 0,-23 0 0,23 0 3,0 0-6,0 0 5,0 0-5,-22 0 22,-1-22-21</inkml:trace>
    </iact:actionData>
  </iact:action>
  <iact:action type="add" startTime="59327">
    <iact:property name="dataType"/>
    <iact:actionData xml:id="d29">
      <inkml:trace xmlns:inkml="http://www.w3.org/2003/InkML" xml:id="stk29" contextRef="#ctx0" brushRef="#br0">13999 6402 0,'22'0'18,"-22"22"44,22-22-44,45 0-12,-23 22 5,22-22-5,1 0 0,-45 0 5,22 0-1,-22 0-7,1 0 5,-1 0 3</inkml:trace>
    </iact:actionData>
  </iact:action>
  <iact:action type="add" startTime="63992">
    <iact:property name="dataType"/>
    <iact:actionData xml:id="d30">
      <inkml:trace xmlns:inkml="http://www.w3.org/2003/InkML" xml:id="stk30" contextRef="#ctx0" brushRef="#br0">11740 6203 0,'22'0'114,"0"0"-100,0 0 4,0 0-8,0 0-5,0 0 8,23 0 4,-23 0-9,0 0 3,0 0 3,23 0-6,-23 0 9,0 0 7,0 0-9,0 0-6,0 0 5,45 0-3,-45 0-4,22 0 3,0-23-4,23 23-1,-23 0 6,45-22-5,-23 22 2,1 0 0,-1 0 0,1 0 0,-23 0 0,-22 0 0,0 0 0,0 0 0,1 0 25,-1 0-9,0 0-16,0 0 9,22 0-4,-22 0 4,1 0-1,-1 0-1,0 0-3,0 0 12,0 0-12,0 0 0,0 0-5,1 0-1,-1 0 2,0 0-1,0 0 3,0 0-4,0 0 2,0 0 8,1 0 3,-1 0-13,0 0 69,0 0-39,0 0-27,0 0-1,1 0 17,-1 0-10,0 0-5,0 0 7,0 0 14,-44 0 744,0 0-749,0 0-13,0 0 10,-1 0-14,1 0 7,-22 0-7,22 0 9,0 0 29,-1 0-32,23 22-8,-22-22 12,0 0-5,0 0 3,0 0-11,0 0 17,0 0-5,-1 23 0,1-23-3,0 0-9,-22 0 10,22 0 2,0 0-4,-1 0 2,1 0-8,0 22 13,0-22-16,0 0 9,0 0-4,0 0 11,-1 0 4,1 0-18,0 0 2,-22 0-2,22 22 4,-23-22-4,1 0 0,0 22 4,22-22-6,-1 22 2,-21-22 2,-22 0-2,44 0 11,-1 0-11,1 0 0,0 0 1,22 22 3,-22-22-3,0 0 0,0 0-3,-1 0 4,-21 0 7,22 0-8,-22 0 8,22 0-1,-1 0-6,1 0 1,0 22 3,-22-22 4,22 0 3,0 0-8,-1 0-2,1 0-5,0 0 15,0 0-6,0 0-7,0 0 8,-1 0 37,-21 0-29,22 0 9,0-22 41,0 22-52,0 0-3,-1 0 6,1 0-15,0 0 4,0 0 7,0-22 112,44 22-96,22-22-32,-22 22 8,1 0-8,21 0 13,-22 0-2,0 0-8,0 0 2,0 0-2,23 0 2,-23 0-1,0 0 0,22 0 0,23-22 0,-45 22 8,22 0-9,-22-22 1,1 22 0,-1 0 3,0 0-6,0 0 6,0 0-4,0 0 2,23 0-3,-23 0 9,22 0-2,0 0-9,-21 0 8,21-22-7,0 22 6,-22-23-8,23 23 6,-23 0-2,0 0 1,22 0 1,-22 0 0,0 0-1,23 0 0,-1 0-2,-22 0 10,0 0-7,1 0-1,-1 0 9,0 0-10,0 0 3,0 0 6,0 0-10,0 0 10,23 0-4,-23 0-9,0 0 11,22 0 0,-22 0 0,1 0-6,-1 0 16,0 0-18,0 0 30,22 0-15,-22 0 7,1 0-21,-1-22 7,0 22 57,0-22-36,0 22-11</inkml:trace>
    </iact:actionData>
  </iact:action>
  <iact:action type="add" startTime="68703">
    <iact:property name="dataType"/>
    <iact:actionData xml:id="d31">
      <inkml:trace xmlns:inkml="http://www.w3.org/2003/InkML" xml:id="stk31" contextRef="#ctx0" brushRef="#br0">13246 5405 0,'0'-22'147,"-45"0"-139,1 22-3,0-22 4,0 0 1,-23 22-3,1-23-1,-1 23 2,-21-22 2,21 0-5,1 22 6,21-22-6,-21 22 4,0 0 1,43 0-4,1 0 4,0 0-2,-22 0 1,22 0 6,-1-22-10,1 22 6,0 0 2,0 0-5,0 0 1,-22 0 6,21 0-7,-43 0 1,44 22 8,-22 0-9,21 0-1,-21 23 2,22-45-2,0 22 0,0-22 3,-1 44-1,1-44-3,0 22 11,0 0-8,-22 0-2,22 1 3,-23 21-4,23-44 4,22 22-4,-22 0 1,0-22 2,22 22-2,-22-22 2,22 22 7,-22 1-1,-1-1 1,1 0-7,22 0-3,-22 22 5,22 1-6,-22-23 4,22 22-2,0 0 3,0-21-4,0-1 2,0 0 1,0 22-2,0-22 1,22 23 0,-22-23 0,44 22 0,-21 0 4,21 1-6,-22-1 5,22 0-6,1-22 2,-1 45 0,0-23 2,23 1 0,-45-1-1,44 0-2,-44 0 2,23-21 0,-1-1 1,-22-22-1,22 44 1,1-22-3,-23-22 12,0 22-9,0-22 0,22 23-2,1-23 8,-1 22-9,0 0 4,45-22-3,22 0 3,-67 0 1,22 0-8,1 0 5,-23 0 0,-22 0 0,1 0 0,21 0 0,-22-22 1,22 0-1,1 22 0,21-23-2,0-21 3,-21 44-1,-1-44 1,0 22-2,1 22 3,-23-23-3,0 1 2,0 22 8,-22-22-13,44 22 5,-44-22 0,23 22 2,-23-22-6,22 0 1,0 0 12,-22-23-11,22 23 2,0-22-3,0-23 3,0 45 0,1 0-1,-1-22 0,22-1 0,-44 23-1,0 0 2,22 0-1,-22 0-1,22-22 3,-22-1 13,0 23-8,0-22-7,22 22 1,-22-1 3,0-21-8,0 22 11,0-22-7,0 22 8,0-1 0,0 1 8,0 0-15,0 0 0,-22 22 7,0-22-10,22 0 5,-22 22-4,0-23 3,0 1-4,22 0 4,-22 22-4,-1-22 0,23 0 2,-44 0 4,22 0-8,-22-1 4,22 1 0,-1 0 1,-21 22-2,0-22 1,44 0 1,-22 22-2,-1-22 1,1 22 1,-22-22 15,44-1-6,-22 23-4,0 0 1,0 0-7,-1 0 33,1-22-17,-22 22 0,22 0-8,0 0-10,0 0 6,-45-22-4,-44-22-3</inkml:trace>
    </iact:actionData>
  </iact:action>
  <iact:action type="add" startTime="75775">
    <iact:property name="dataType"/>
    <iact:actionData xml:id="d32">
      <inkml:trace xmlns:inkml="http://www.w3.org/2003/InkML" xml:id="stk32" contextRef="#ctx0" brushRef="#br0">9658 6468 0,'0'23'8,"22"-23"0,0 0-1,0 22 10,44-22-8,-43 0-3,21 0 2,-22 0 2,22 22-3,-22-22 2,1 22 2,-1-22-6,0 0 10,0 0 16,0 0-14</inkml:trace>
    </iact:actionData>
  </iact:action>
  <iact:action type="add" startTime="76360">
    <iact:property name="dataType"/>
    <iact:actionData xml:id="d33">
      <inkml:trace xmlns:inkml="http://www.w3.org/2003/InkML" xml:id="stk33" contextRef="#ctx0" brushRef="#br0">9724 6269 0,'0'0'4,"-22"0"1,0 0 2,-23 0 8,23 22 2,0 0-10,0-22 1,22 22 0,-22 1 5,22-1-8,0 0 6,0 0-6,0 22 6,0-21-1,0-1 2,0 22 1,22-22-5,-22 0 2,0 0-4,22-22 1,-22 45 3,44-23-3,-21 22 0,21-22 6,-44 1-6,22-1 1,0 0 0,0 0 1,23 0 7,-45 0-12,22-22 8,0 22-8,0-22 7,0 0-7,0 0 13,0 0-1,1 0-7,-1 0-3,0 0 10,0 0-6,0 0 15,0 0-17,1-22 6,-23 0-6,22-22 1,-22 22 1,0 0-5,0-23 12,22 23-6,-22 0 1,22 0 4,-22 0 1,0-23 7,-22 23-10,0 22-4,0-44-1,-1 22 4,1 22-4,22-22 1,-22-1-2,0 1-3,0 22 4,22-22 8,-22 0-6,22 0 1,-23 22-4,23-22 10,-22 22-2,0-23 8,22 1-7,-22 22-5,0 0 7,0 0-11,22-22 0,-22 22 17,-1 0-12,1 0 7,0-22-16</inkml:trace>
    </iact:actionData>
  </iact:action>
  <iact:action type="add" startTime="78608">
    <iact:property name="dataType"/>
    <iact:actionData xml:id="d34">
      <inkml:trace xmlns:inkml="http://www.w3.org/2003/InkML" xml:id="stk34" contextRef="#ctx0" brushRef="#br0">9813 6491 0,'0'22'35,"0"0"-24,22-22-1,-22 22-2,0 22 0,0 1 0,22-23-1,-22 0 2,22 22-1,-22 1 6,22-1 3,0 0 2,-22-22-3,0 0 1,22 1-14,-22-1 10,23 0-7,-1 0 5,0 0 0,-22 22-4,44-21 2,-44-1-1,45 0 0,-23 0 0,22 0 1,0 23-2,1-23 0,-1 0 3,-22-22-2,22 22 0,1-22 9,-23 22-10,22-22-1,0 0 4,-21 0 0,21 0-6,-22 0 4,44 0 2,-21 0-4,-23 0 4,22 0-2,0 0 0,1 0-2,-1 0 4,0 0-4,23-44 4,-45 44-2,22 0-2,23 0 3,-1 0-2,1-22 3,-1 22-2,0-22-2,1-1 5,-23 23-4,1-22 2,-1 0-2,22 0 0,-44 22 0,1-22 5,-1 0-8,0 22 4,0-23 2,0 1 0,22 0-4,-44 0 1,23 22 0,21-44 2,-22 44 0,22-45-2,1 23 0,-1 0 7,0 0-7,23-22 1,-1 22 0,-44-1-4,23-21 4,-1 22-1,0-22 5,-22 21-4,23 1 0,-23 22-1,0-22 3,0 0-6,0 22 3,0-22 9,23 22 0,-23-22-7,0 22 7,0-22-7,0 22-1,0 0 8,1 0-10,21-23 2,-22 23 2,22-22 0,1 22-4,-1-22 3,22 0-2,-43 0 2,21 22-2,0 0 2,-22 0-2,0-22 0,1 22 2,-1 0-3,0 0 2,0 0 1,22-23 17,-22 23-4</inkml:trace>
    </iact:actionData>
  </iact:action>
  <iact:action type="add" startTime="80169">
    <iact:property name="dataType"/>
    <iact:actionData xml:id="d35">
      <inkml:trace xmlns:inkml="http://www.w3.org/2003/InkML" xml:id="stk35" contextRef="#ctx0" brushRef="#br0">13002 6269 0,'44'0'94,"-21"0"-86,-1 0 0,44 22 3,-44 0-7,23-22 8,-1 22-6,-22 1 4,0-23-5,22 22 3,-21-22 4,21 0-6,-44 22 4,22-22-7,0 0 6,-22 22 158,0 0-156,0 23-4,0-1 0,-22 0 0,0-22 1,22 0 1,0 23 2,-22-1-3,0 0 6,22 1-6,0-23 10,-23 0-13</inkml:trace>
    </iact:actionData>
  </iact:action>
  <iact:action type="add" startTime="82856">
    <iact:property name="dataType"/>
    <iact:actionData xml:id="d36">
      <inkml:trace xmlns:inkml="http://www.w3.org/2003/InkML" xml:id="stk36" contextRef="#ctx0" brushRef="#br0">8351 6158 0,'22'22'18,"0"23"3,0-45-13,0 22 0,0 22 3,-22-22 2,23 0-5,-1 1 0,-22-1 0,22 22-1,-22-22 5,22 0-4,-22 1 0,22-1 0,-22 0 0,0 0 6</inkml:trace>
    </iact:actionData>
  </iact:action>
  <iact:action type="add" startTime="83512">
    <iact:property name="dataType"/>
    <iact:actionData xml:id="d37">
      <inkml:trace xmlns:inkml="http://www.w3.org/2003/InkML" xml:id="stk37" contextRef="#ctx0" brushRef="#br0">9458 5317 0,'22'0'66,"0"0"-61,1 0 3,21 0-1,-22 0 5,22 0-5,-21 0 10,-1 0-11,0 0 1,22 44 4,-44-22-6,22 22 3,0 23-1,-22-1 3,0-22-3,0 1 1,0-1 0,0-22 0,23-22 120,65 0-117,23-44-1,22 0-7,-67 21 10,1 1-6,-45 22-3,0-22 4</inkml:trace>
    </iact:actionData>
  </iact:action>
  <iact:action type="add" startTime="84382">
    <iact:property name="dataType"/>
    <iact:actionData xml:id="d38">
      <inkml:trace xmlns:inkml="http://www.w3.org/2003/InkML" xml:id="stk38" contextRef="#ctx0" brushRef="#br0">11053 5095 0,'22'0'41,"67"-22"-34,21 22 2,-21-22-2,-23 0 3,1 22 1,-45 0-7,0 0 12,0 0 25,1 44-33,-23 0-1,0 0 3,-23 23-3,1-23-1,22 23 5,-22-45-5,0 0 13,66-22 82,-22 0-61,1 0-6,-1 22-26,0-22 1,-22 22-1,22 0 0,0 23 1,-22-23-3,0 22-1,0 0 4,0-21-1,0 21 0,0 22 0,-22-43 1,-67 43-2,45-66 1,-22 22 6,43 0-12,-21-22 8,22 0 30,0 0-26,22-22-6,0-66 0</inkml:trace>
    </iact:actionData>
  </iact:action>
  <iact:action type="add" startTime="85497">
    <iact:property name="dataType"/>
    <iact:actionData xml:id="d39">
      <inkml:trace xmlns:inkml="http://www.w3.org/2003/InkML" xml:id="stk39" contextRef="#ctx0" brushRef="#br0">12559 4718 0,'0'67'46,"0"-23"-39,0-22 3,0 1-1,0-1 0,0 0-1,44-22 40,1 0-41,43 0-1,1 0 1,22 0 8,-67 0-11,-22 0 5,22 0-2,-21 0-1</inkml:trace>
    </iact:actionData>
  </iact:action>
  <iact:action type="add" startTime="85945">
    <iact:property name="dataType"/>
    <iact:actionData xml:id="d40">
      <inkml:trace xmlns:inkml="http://www.w3.org/2003/InkML" xml:id="stk40" contextRef="#ctx0" brushRef="#br0">12781 4741 0,'22'0'25,"0"0"-20,0 22 4,22 89-3,-21-67 5,-23 0-5,44 23 1,-44-1 1,44-22 5,-44 1-8,0-23 6,0 0-6,22 0 4</inkml:trace>
    </iact:actionData>
  </iact:action>
  <iact:action type="add" startTime="86496">
    <iact:property name="dataType"/>
    <iact:actionData xml:id="d41">
      <inkml:trace xmlns:inkml="http://www.w3.org/2003/InkML" xml:id="stk41" contextRef="#ctx0" brushRef="#br0">13777 5294 0,'0'45'26,"0"-23"-21,0 0 3,0 0 3,0 22-7,22-21 6,1-1 1,-1 0-3,0 0-4,22-22 3,-44 22 2,22-22-2,1 22 10,-1 0-4,0 23 0,0-23-7,-22 0 4,0 0-2,0 0 0,0 1-1,0 21 7,0-22 46,-44-22-35,-1 0-18,1-44-2</inkml:trace>
    </iact:actionData>
  </iact:action>
  <iact:action type="add" startTime="87033">
    <iact:property name="dataType"/>
    <iact:actionData xml:id="d42">
      <inkml:trace xmlns:inkml="http://www.w3.org/2003/InkML" xml:id="stk42" contextRef="#ctx0" brushRef="#br0">13644 5317 0,'23'0'24,"-1"-23"-18,44 23 2,45-22 0,44 0 2,0 0 0,0 0-3,-66 0 2,-23-1-5,-22 1 8,-21 0 67</inkml:trace>
    </iact:actionData>
  </iact:action>
  <iact:action type="remove" startTime="99064">
    <iact:property name="style" value="instant"/>
    <iact:actionData xml:id="d43" ref="#d12"/>
  </iact:action>
  <iact:action type="remove" startTime="99095">
    <iact:property name="style" value="instant"/>
    <iact:actionData xml:id="d44" ref="#d33"/>
  </iact:action>
  <iact:action type="remove" startTime="99095">
    <iact:property name="style" value="instant"/>
    <iact:actionData xml:id="d45" ref="#d8"/>
  </iact:action>
  <iact:action type="remove" startTime="99110">
    <iact:property name="style" value="instant"/>
    <iact:actionData xml:id="d46" ref="#d9"/>
  </iact:action>
  <iact:action type="remove" startTime="99207">
    <iact:property name="style" value="instant"/>
    <iact:actionData xml:id="d47" ref="#d23"/>
  </iact:action>
  <iact:action type="remove" startTime="99255">
    <iact:property name="style" value="instant"/>
    <iact:actionData xml:id="d48" ref="#d19"/>
  </iact:action>
  <iact:action type="remove" startTime="99383">
    <iact:property name="style" value="instant"/>
    <iact:actionData xml:id="d49" ref="#d37"/>
  </iact:action>
  <iact:action type="remove" startTime="99383">
    <iact:property name="style" value="instant"/>
    <iact:actionData xml:id="d50" ref="#d22"/>
  </iact:action>
  <iact:action type="remove" startTime="99406">
    <iact:property name="style" value="instant"/>
    <iact:actionData xml:id="d51" ref="#d15"/>
  </iact:action>
  <iact:action type="remove" startTime="99407">
    <iact:property name="style" value="instant"/>
    <iact:actionData xml:id="d52" ref="#d13"/>
  </iact:action>
  <iact:action type="remove" startTime="99511">
    <iact:property name="style" value="instant"/>
    <iact:actionData xml:id="d53" ref="#d20"/>
  </iact:action>
  <iact:action type="remove" startTime="99912">
    <iact:property name="style" value="instant"/>
    <iact:actionData xml:id="d54" ref="#d10"/>
  </iact:action>
  <iact:action type="remove" startTime="100023">
    <iact:property name="style" value="instant"/>
    <iact:actionData xml:id="d55" ref="#d14"/>
  </iact:action>
  <iact:action type="remove" startTime="100190">
    <iact:property name="style" value="instant"/>
    <iact:actionData xml:id="d56" ref="#d34"/>
  </iact:action>
  <iact:action type="remove" startTime="100335">
    <iact:property name="style" value="instant"/>
    <iact:actionData xml:id="d57" ref="#d32"/>
  </iact:action>
  <iact:action type="remove" startTime="100480">
    <iact:property name="style" value="instant"/>
    <iact:actionData xml:id="d58" ref="#d38"/>
  </iact:action>
  <iact:action type="remove" startTime="100873">
    <iact:property name="style" value="instant"/>
    <iact:actionData xml:id="d59" ref="#d21"/>
  </iact:action>
  <iact:action type="remove" startTime="101288">
    <iact:property name="style" value="instant"/>
    <iact:actionData xml:id="d60" ref="#d31"/>
  </iact:action>
  <iact:action type="remove" startTime="101439">
    <iact:property name="style" value="instant"/>
    <iact:actionData xml:id="d61" ref="#d40"/>
  </iact:action>
  <iact:action type="remove" startTime="101471">
    <iact:property name="style" value="instant"/>
    <iact:actionData xml:id="d62" ref="#d1"/>
  </iact:action>
  <iact:action type="remove" startTime="101478">
    <iact:property name="style" value="instant"/>
    <iact:actionData xml:id="d63" ref="#d0"/>
  </iact:action>
  <iact:action type="remove" startTime="101478">
    <iact:property name="style" value="instant"/>
    <iact:actionData xml:id="d64" ref="#d30"/>
  </iact:action>
  <iact:action type="remove" startTime="101839">
    <iact:property name="style" value="instant"/>
    <iact:actionData xml:id="d65" ref="#d35"/>
  </iact:action>
  <iact:action type="remove" startTime="101847">
    <iact:property name="style" value="instant"/>
    <iact:actionData xml:id="d66" ref="#d28"/>
  </iact:action>
  <iact:action type="remove" startTime="101863">
    <iact:property name="style" value="instant"/>
    <iact:actionData xml:id="d67" ref="#d27"/>
    <iact:actionData xml:id="d68" ref="#d29"/>
  </iact:action>
  <iact:action type="remove" startTime="101863">
    <iact:property name="style" value="instant"/>
    <iact:actionData xml:id="d69" ref="#d26"/>
  </iact:action>
  <iact:action type="remove" startTime="101991">
    <iact:property name="style" value="instant"/>
    <iact:actionData xml:id="d70" ref="#d24"/>
  </iact:action>
  <iact:action type="remove" startTime="102360">
    <iact:property name="style" value="instant"/>
    <iact:actionData xml:id="d71" ref="#d42"/>
  </iact:action>
  <iact:action type="remove" startTime="103016">
    <iact:property name="style" value="instant"/>
    <iact:actionData xml:id="d72" ref="#d25"/>
  </iact:action>
  <iact:action type="remove" startTime="103185">
    <iact:property name="style" value="instant"/>
    <iact:actionData xml:id="d73" ref="#d4"/>
  </iact:action>
  <iact:action type="remove" startTime="103195">
    <iact:property name="style" value="instant"/>
    <iact:actionData xml:id="d74" ref="#d2"/>
  </iact:action>
  <iact:action type="remove" startTime="103735">
    <iact:property name="style" value="instant"/>
    <iact:actionData xml:id="d75" ref="#d5"/>
    <iact:actionData xml:id="d76" ref="#d6"/>
  </iact:action>
  <iact:action type="remove" startTime="103745">
    <iact:property name="style" value="instant"/>
    <iact:actionData xml:id="d77" ref="#d7"/>
  </iact:action>
  <iact:action type="remove" startTime="104215">
    <iact:property name="style" value="instant"/>
    <iact:actionData xml:id="d78" ref="#d16"/>
    <iact:actionData xml:id="d79" ref="#d17"/>
  </iact:action>
  <iact:action type="remove" startTime="104247">
    <iact:property name="style" value="instant"/>
    <iact:actionData xml:id="d80" ref="#d18"/>
  </iact:action>
  <iact:action type="remove" startTime="104919">
    <iact:property name="style" value="instant"/>
    <iact:actionData xml:id="d81" ref="#d36"/>
  </iact:action>
  <iact:action type="remove" startTime="105249">
    <iact:property name="style" value="instant"/>
    <iact:actionData xml:id="d82" ref="#d11"/>
  </iact:action>
  <iact:action type="remove" startTime="105591">
    <iact:property name="style" value="instant"/>
    <iact:actionData xml:id="d83" ref="#d3"/>
  </iact:action>
  <iact:action type="remove" startTime="106184">
    <iact:property name="style" value="instant"/>
    <iact:actionData xml:id="d84" ref="#d41"/>
  </iact:action>
  <iact:action type="remove" startTime="106567">
    <iact:property name="style" value="instant"/>
    <iact:actionData xml:id="d85" ref="#d39"/>
  </iact:action>
  <iact:action type="add" startTime="98995">
    <iact:property name="dataType" value="strokeEraser"/>
    <iact:actionData xml:id="d86">
      <inkml:trace xmlns:inkml="http://www.w3.org/2003/InkML" xml:id="stk43" contextRef="#ctx0" brushRef="#br1">12957 9968 0,'0'0'3,"0"-22"10,0 0-6,67-23 1,-45 1 0,45 0 0,21-45 1,23 1-1,0-1 13,110-88-19,-132 88 5,44-22 8,44-44 1,0 22-6,-44 45 6,111-89-14,-156 132 4,23 1 3,0-22-1,-23-1 0,1 23-1,-1 22 1,-21 22 0,-1-22 14,45-23-18,-44 45 1,-45 0 3,22 0 1,0 0 12,-22 0-19,1 0 5,-46 0 60,-87 0-61,-68 0 3,-87 22-2,-1-22 1,-44 0 5,-22 0-7,-1 0-1,45 0 14,67 0-17,88 23 7,89 43-7,-23-44 6,45 22 1,0-44-1,22 45-1,0-23 2,0 22-2,0-22 2,66 67-1,-43-67 0,-1 0 8,44 23-15,-44-23 6,0 22 1,67-22-1,-45 0 2,1-22-1,-23 22 0,22-22 0,0 0 0,-21 0 0,-1 0 1,22 0-2,67 0 1,-45-66 0,67-23 0,-22-21 0,0 21 0,-23 0 0,-66-21 0,-22 65 0,0 23-1,0 0 1,0 0 1,-88 0-2,-67 22 3,-67 0-3,-88 0 1,-66 133 0,-23 0 0,0 88 0,45 23 0,88-67 0,155-44 1,67-22-2,22-45 1,22-22 0,0 1 0,44-1 0,67 0 0,-45 1 0,1-23 0,-1-22 0,1 22 1,21-22-3,45 0 3,0 0-1,88-67 0,23 1 1,0-67-2,88-66 12,-88 66-17,-23-44 1,-21-1 5,-90 68 0,-43 43-1,-67 23 2,0 22-2,0-23 18,-67 45-17,-21-22 0,-45 0 0,-22 22 9,0-22-16,22 22 11,-22 0-10,0 22 6,-45 67 0,45 88 0,-22-22 0,44 89 0,45-23 1,43-21-2,45-68 1,0-65-1,89 22 2,-23-67-1,23 0 0,44 0 0,44-22 0,89 0-1,22 0 2,66-89-1,1-21 4,-178 21-9,111-88 13,0-23-13,-45 23 3,-43 66 3,-67 23-2,-45 21 2,-199 67 46,-132 111-47,-1 0 0,-132 66 0,88 0 12,0-22-16,88 0 6,23-22-8,89-66 1,65-45 6,1-22-2,22 22 18,45-88-1,154-67-16,89-89 0,44 1 0,89-89-1,133-89 3,-67 44 6,-111 45-14,-176 111 3,132 0 3,-199 88 0,22-22-1,-89 89 2,-66 22 7,-88 88 33,-67 23-41,-45 21 0,45 45-1,0-44 2,-22-22 0,66-1-3,23 1 3,-23 0-1,67-67-1,-23 22 0,45-22 10,66-66 55,89 0-63,-66-1-2,21 1 0,-43 0 1,-23-1 1,22 23-1,-44-22 1,22-45-2,-22 45 1,0-45 0,0 1-1,-22-45 2,-89-44-1,1 44 10,-23 0-17,22 44 12,-22 23-12,67 44 5,-1 22 2,23-22 0,0 22 0,-1 0 1,-43 44-2,-1 44 1,-44 45 1,89-22-1,-22 0 0,66 0 0,0-45 0,0-22-1,44 1 2,-44-23-1,44 22 0,-22-22 8,23-22 1,-23 0-10,44 0 2,23 0-2,-1-22 10,23-67-9,-22 45-1,-23-22 1,-44 66 1,-22-22-1,-44 154 56,-67 68-56,23 88 0,21-89-1,67-22 1,0-44 0,0-66 2,44-1-5,1-21 4,66-23 0,66-22-1,22 0 9,89 0-15,44-22 1,45-89 8,-134-22-6,-87 22 3,21-22 1,-89 22-1,-43-21 0,-1 43 0,-44 45-1,-89 44 50,-66 88-50,-66 89 6,-67 45-9,66-45 3,-88 89 2,44-45 3,89-65-1,89-46-1,-23 1 6,89-45-14,66-66 27,89 0-20,155-88 0,-22-67-3,155-111 2,22-66-1,-67 22 1,23-111 0,-156 111 0,-154 66 1,-23 67-1,-66 88 0,0 67 0,0 0 24,-66 22-24,-133 111-1,21 66 1,-65 89 0,43-1 0,1 23 0,66-44 1,45 44-2,21-89 1,23 1 1,22-89-2,22-23 1,0-21 1,0-1-2,44-44 10,0-22-10,23 22 2,110-22-1,89 0 0,44-44 6,22-45-6,67-88 11,110-177-12,-332 199 10,1-89-15,-178 222 50,-133 111-44,-22 154 1,-89 89-2,-44 89 1,67-88 5,-1 65-10,89-220 13,22 21-14,45-88 4,66-67 2,44-133 56,67-110-56,-22 44 0,21 44 1,-21 23 0,-67 65-2,45 1 2,-67 89 47,0 66-48,0-45 0,0-21-1,0-45 1,0 0 1,0-44 38,0-133-37,0-45-3,-67-65 1,23-1-1,-45-44 2,1 22-2,21 22 1,-44 22 0,23 67 7,21 22-14,23 44 7,44 45-1,-22 44 1,0-1 0,22 68 49,-89 154-50,67-44 2,0 67-1,-22-23 0,21 23 0,1-45 1,22-22-2,0-67 1,0 1 0,0-67 0,0 22 1,45-44 30,65-22-31,-21-133 0,0-22 1,-45-67-1,0 45-1,-22 0 2,0 88-2,-22 67 1,23-23 0,-46 111 49,-21 112-49,-44 65 0,21 23 0,23-45 0,22-22 0,22-22 0,0-66 0,0-45 0,0-22 0,0 1-1,44-23 50,45 0-49,-1 0-1,45 0 2,-22 0-1,-23 0 0,-21 0-2,-23 0 3,0-23-1,1 1 0,-23 0 1,-22 0-1,66 133 38,-21 88-36,43 67-4,-43-67 3,-1 45 7,-22 0-14,0-89 5,22-45-1,-21-65 3,-68-200 56,-110-23-58,22-43 3,-155 44-3,0 22 0,45 44 2,21 67-1,23 21 0,-67 23-1,0 0 11,-44 45-5,-243 110-11,287-22 7,44-67-3,-21 23 3,43-45-3,23 0 3,44-21-1,22-23 0,23 0-1,44 0 2,-1 0-1,23 0 0,0 0-1,0 0 51,-45 0-52,1 0 2,-45 0 0,45 0 1,-67-67-2,66 1 1,-43-1 1,-1 23-2,22-23 1,45 23 1,44-22-1,-22-1-1,22 1 2,0-23-1,0 23 0,0 21-1,0 1 2,0 22-1,0 0 32,-22 22-23,-67 0-10,-110 66 2,-67 1-2,89-1 1,-45-44 1,45 0-2,88-22 1,23 23 0,44-23 0,44 0 40,155-23-39,155-43-2,111 22 1,111 44 0,0 0 1,110 0-2,-132 0 7,-156 0-2,-110 44-10,-133-44 8,-89 22-8,-21-22 5,-1 0 33,-44 44-23,-67-21-9,-22 21-1,-44-22 1,-66-22 1,-1 0-1,-21 0-1,-45-22 1,-22-89 1,88 45-1,-22 21 0,67 1 0,22 0 0,22 22 0,23-1 2,87 23-5,-21 23 53,44 43-51,0-22 1,-22 23 0,-22-23 0,21 0 1,1-21 6,0-1-7,22 0 0,-44-22 9,22 22-9,0-22-1,-1 22 17,23 0 9,0 23-26,45-23 3,65-22-3,68 0 2,-23 0-2,-22 0 8,-67 0-14,-44 0 7,23-45-2,21 1 12,-44 22-17,22-44 7,-44 21-3,0 23 3,0 0 0,0 44 112,23 22-111,-1-21-2,0-1 2,44-22-1,1 44-1,44-22 2,88 0-1,0 0 0,67-22-1,0 0 2,-89 0-1,-133 0-1,-22 0 1,1 0 1,-23-44-1,22 0-1,-22 22 2,-45-23-1,-21 23 0,-23-22 1,-66 22-1,-22 0-1,-66 0 2,-23 22-1,-67 0 0,23 0 0,-22 0 1,88 0-2,-88 0 1,89 22 0,43 0-2,67 0 3,67 0-2,44-22 2,0 0-2,22-155 51,0 22-50,0-22-1,-23-22 2,1 22-2,0 0 1,0 66 0,22 23 0,0 21 1,0 23-2,0 0 1,0 0 8,44 22 33,45 0-41,-23 22-1,23 67 1,0 44 7,-23 22-11,0 0 2,-21 0 2,-1-22-1,0-45 0,-22 23 2,23-67-1,-45-21-1,22-23 2,0 22-2,-22-44 42,0-67-40,0 0-1,-44 1 0,-1-1-1,1 45 1,22-1 0,0 45 0,-22 0 17,21 0-11,1 0-6,0 0 0,0 0 34,88 23-10,89 21-24,111-22 7,-22 45-11,22-45 6,-89 22-7,-88-44 4,-45 0 1,-22 0-1,-44 0 65,-89 0-64,-22 0 1,-22 0-1,-22 0 0,22 0-1,44 0 1,23 0 0,21 0 0,1 0 0,43 0 0,1 22 17,22 0-9,45 23-9,110 43 2,44-21 0,-22-1-1,67 1-1,22-1 1,155 23 1,44-23-1,199-22 0,-287-44 0,-89 0 0,-111-22-2,-22-66 8,-44 65-10,-45-43 2,-44 66 2,-22-22 41,-22 22-18,0 0-14,0 0 7,0-22 64,22-23-79,0 23-1,0-22 0,0 22-1,0-22 9,22-1-7,0 1-1,22 0 0,-22-23 0,45-44 0,-23 1-1,0 21 2,1-22-1,-23 23 1,44-45-3,-21 88 2,-1-65 0,22 65 0,1-43 0,-1 21 0,23-21 0,-45 43 0,45-43 0,-45 44 1,0-23-2,23 1 1,-45 43 1,0 1-2,0 22 33,0-22-23,1 22-2,-1 0 1,0 0-8,0 0 0,22 0 0,-22 67 0,45 43 7,-1-21-11,-21 0 4,21-23-3,-22 1 3,-21-1-1,21-22 2,-44-22-1,22-22 0,-22 23 0,22-23 57,-22-67-41,-22 23-16,-44-67-1,43 67 0,1 22 1,-44-23 0,44 23 1,-23-22-2,23 44 2,0-22-1,-22 0 0,22 22 0,-1 0 0,-43-23-1,22-21 2,22 44-1,-23-22 0,-21 0 0,-1-45 0,23 45 0,-22-44 0,-1 21 0,1 1 0,-1 0 0,1 0 1,-1-1-2,23 45 1,0-22 0,-1 0 2,1 22 5,22 0 7,0 0-5,0 0 16,22-22 54,-22 0-79,22-1 0,0-21 0,0 22 1,0 0-2</inkml:trace>
    </iact:actionData>
  </iact:action>
  <iact:action type="add" startTime="109752">
    <iact:property name="dataType"/>
    <iact:actionData xml:id="d87">
      <inkml:trace xmlns:inkml="http://www.w3.org/2003/InkML" xml:id="stk44" contextRef="#ctx0" brushRef="#br0">9192 6070 0,'23'0'113,"-1"0"-107,22 0 1,-22 0 11,0 0-10,0 0 7</inkml:trace>
    </iact:actionData>
  </iact:action>
  <iact:action type="add" startTime="110391">
    <iact:property name="dataType"/>
    <iact:actionData xml:id="d88">
      <inkml:trace xmlns:inkml="http://www.w3.org/2003/InkML" xml:id="stk45" contextRef="#ctx0" brushRef="#br0">9237 5915 0,'-22'0'15,"-1"0"-6,1 0-2,-22 0 9,0 22 1,21 0-10,-21 0 9,22 0-7,0-22 1,0 22-4,0-22 2,22 23 2,-23-1 4,1-22 2,22 22 0,0 0 2,0 22-9,0-22 4,0 1-4,0 21-2,22-44 3,1 22-4,-1 0 1,0 0 6,0-22-8,0 22 3,22-22-1,-21 23 1,21-1 0,-22-22 0,0 0 0,45 22 0,-23 0 8,0-22 1,-22 0-9,23 0 8,-23 0-2,0 0-4,0 0-4,0 0 20,0-44-12,-22-1-4,0 1-2,0 0-1,0 0 2,0-1-1,0 1 0,-22 22 0,22 0 0,-22 22 0,22-22 0,0-1-1,-22 1 0,22 0 18,-22 0-16,0 0-1,22 0-2,-22-23 14,-1 23 2,1 22 50,0 0-62,0 0-2,0 0-3,0 0 2,-23 0 2,23 0 2,0 0-3,-44 0 0,43 0 4,1 0 5</inkml:trace>
    </iact:actionData>
  </iact:action>
  <iact:action type="add" startTime="111562">
    <iact:property name="dataType"/>
    <iact:actionData xml:id="d89">
      <inkml:trace xmlns:inkml="http://www.w3.org/2003/InkML" xml:id="stk46" contextRef="#ctx0" brushRef="#br0">9392 6092 0,'0'0'1,"0"22"46,-22-22 46,-1 0-85,-21-44 7,44-1-5,-22-21-1,0 22-2,-22-23 2,44-21-3,-23-1 5,1 22-5,22 1 4,0 22-4,0 22 5,-22-1-6,22-21 6,0 22 10,0 0-15,22-22 18,23 21-8,-45 1-5,44 22 3,0 0-7,23 0 12,-23 0-10,67 0 4,-45 0-6,23 22 4,-45 1-6,-22-1 3,22-22 5,1 22-7,-23 0 0,22 22 2,0-22 2,-21 23-5,21-23 6,-22 22-6,22-22 4,-21 0-2,-1 23 4,0-23-6,22 22 3,-44 1 0,44-1 0,-44-22 3,0 44-5,45-21 4,-23-1-3,-22-22 2,22 45-4,0-67 3,-22 44 0,22-22 1,-22 0-1,22 0 3,-22 1-6,0-1 10,23 0 26,-46-22 24,1 0-58</inkml:trace>
    </iact:actionData>
  </iact:action>
  <iact:action type="add" startTime="112569">
    <iact:property name="dataType"/>
    <iact:actionData xml:id="d90">
      <inkml:trace xmlns:inkml="http://www.w3.org/2003/InkML" xml:id="stk47" contextRef="#ctx0" brushRef="#br0">10189 6203 0,'22'0'57,"23"0"-52,-23 0 3,22 0-1,67 44 5,-45-22-8,23 22 5,22 1 2,-45-23-6,-22-22 5,1 22-4,-1-22 4,-44 22-4,22-22 10,-22-22 83,-44 0-94</inkml:trace>
    </iact:actionData>
  </iact:action>
  <iact:action type="add" startTime="113008">
    <iact:property name="dataType"/>
    <iact:actionData xml:id="d91">
      <inkml:trace xmlns:inkml="http://www.w3.org/2003/InkML" xml:id="stk48" contextRef="#ctx0" brushRef="#br0">10676 5981 0,'0'22'50,"0"45"-45,0-23 3,0 22 2,0 1-2,0-23 0,0 0-2,0-21 5,0-1-6,0 0 6,0 0-6,0 0 11,-22-22 32</inkml:trace>
    </iact:actionData>
  </iact:action>
  <iact:action type="add" startTime="113607">
    <iact:property name="dataType"/>
    <iact:actionData xml:id="d92">
      <inkml:trace xmlns:inkml="http://www.w3.org/2003/InkML" xml:id="stk49" contextRef="#ctx0" brushRef="#br0">10588 5029 0,'0'0'1,"44"22"5,-44 22 3,44 0 0,-21-22-1,21 23-1,-22-23 2,22 22-3,-22 1 4,1-23-1,21 0-1,-22-22-1,22 22 0,1-22 3,-23 0-5,22 0 6,-22 0-4,45 0 4,-23 0-6,-22-44 6,22 22-6,1-23 6,-23 1-6,0-23 3,0 23 0,-22 0-2,22 0 2,-22-1 1,0 1-1,0 0 0,0-1-1,-44 1 3,44 0-3,-44-1 2,22 1-1,-45-44 1,45 65-1,-22 1-2,-1-22 1,23 22 4,0 22-2,-22-22-4,22-1 11,-1 23 91</inkml:trace>
    </iact:actionData>
  </iact:action>
  <iact:action type="add" startTime="114314">
    <iact:property name="dataType"/>
    <iact:actionData xml:id="d93">
      <inkml:trace xmlns:inkml="http://www.w3.org/2003/InkML" xml:id="stk50" contextRef="#ctx0" brushRef="#br0">10898 4054 0,'0'0'1,"22"0"4,-22 22 6,0 22-7,0 23 4,22-1 2,0-44 0,-22 45-7,0-23 6,0-22-1,0 0-1,0 23 2,0-23-1,0 0 0,0 22 0,-22-44 0,22 23 17,22-1 25,0-22-41,45 22-1,-1 0-4,23 0 8,-23 0-3,-21-22-7,-1 22 8,-22-22 8</inkml:trace>
    </iact:actionData>
  </iact:action>
  <iact:action type="add" startTime="115152">
    <iact:property name="dataType"/>
    <iact:actionData xml:id="d94">
      <inkml:trace xmlns:inkml="http://www.w3.org/2003/InkML" xml:id="stk51" contextRef="#ctx0" brushRef="#br0">10189 4320 0,'-44'0'97,"0"0"-91,21 0 2,1 0 2,-44 22-4,44 22 2,-23 0 4,23 1-4,-22 21-5,44 1 9,-22-1-2,0 1-5,22-1 7,0 1-8,0-23 5,0 0-5,0-22 5,0 23-1,0-1 0,22-22 0,0 0 0,-22 0 8,22-22-8,-22 22-1,22-22 11,0 0-4,0 0 10,1 0 3,-1 0-16,0 0-5,22 0 4,1 0-8,-1 0 8,0 0-3,-22 0 4,23 0 2,-1-22 6,-66-22 130</inkml:trace>
    </iact:actionData>
  </iact:action>
  <iact:action type="add" startTime="115913">
    <iact:property name="dataType"/>
    <iact:actionData xml:id="d95">
      <inkml:trace xmlns:inkml="http://www.w3.org/2003/InkML" xml:id="stk52" contextRef="#ctx0" brushRef="#br0">10101 4851 0,'22'23'45,"0"21"-35,22-22-1,-22 22-1,45 1 1,-1 21-5,-22-44 8,23 22-8,-23-21 4,1-1 3,-23-22-3,0 22 5,-22 0 111,-22 0-111,0 0-6,-1 1 3,1 21-1,0-22-3,0 0 2,0 0 0,0 0 0,-1-22 64</inkml:trace>
    </iact:actionData>
  </iact:action>
  <iact:action type="add" startTime="116696">
    <iact:property name="dataType"/>
    <iact:actionData xml:id="d96">
      <inkml:trace xmlns:inkml="http://www.w3.org/2003/InkML" xml:id="stk53" contextRef="#ctx0" brushRef="#br0">9813 6734 0,'44'0'58,"-22"0"-51,0 0-2,0-22 13,0 22-12,1 0 2,21 0 1,0 0 1,-22 0-5,23-22 6,-23 22 5,0-22 24,0 0-27,-22-1 30,22 23-28,0-22 7,-22 0 13,0 0-20,23 0-8,-23 0 9,22 22-6,-22-22 13,22 22 151,0 0-132,0 0-32,22 0-3,23 0-1,22 0 2,-1 0 0,45 0 0,-44 0 3,-1 0-6,1 0 3,-1-23-1,-21 23 2,-1 0 0,-21-22-2,-1 22 2,-22 0-2,0 0 2,0 0-2,0 0 3,23 0-3,21 0 4,-44 0-6,23 0 6,-1 22-6,22 1 6,1-1-5,-1-22 0,1 22 3,-1 0-2,1 0 2,21-22-2,1 0 0,-23 0 2,45 0-1,-44 0 0,-45 0 0,22 0 0,0 0 1,1 0-1,21-44 0,-22 44-1,1-44 3,-1 21-4,-22 1 4,0 0-3,0 0-1,1 22 4,-1-44 1,0 44-6,0-45 1,-22 1 4,22 22-4,0 0 3,0 0-2,23 22 1,-45-23 1,0 1 162</inkml:trace>
    </iact:actionData>
  </iact:action>
  <iact:action type="add" startTime="118105">
    <iact:property name="dataType"/>
    <iact:actionData xml:id="d97">
      <inkml:trace xmlns:inkml="http://www.w3.org/2003/InkML" xml:id="stk54" contextRef="#ctx0" brushRef="#br0">13046 6158 0,'23'0'96,"65"0"-90,23-22 2,0 22 0,-23-22-1,1 0 2,-67 22 0,0 0 6,0 0 19,0 0-2,1 22-19,-23 22 4,0-22-2,0 1 11,0-1-19,0 0 3,0 0-4,-23 0 5,23 0-6,0 0 7,-22 1-7,22-1 3,-22 0 7,0 0 145</inkml:trace>
    </iact:actionData>
  </iact:action>
  <iact:action type="add" startTime="119072">
    <iact:property name="dataType"/>
    <iact:actionData xml:id="d98">
      <inkml:trace xmlns:inkml="http://www.w3.org/2003/InkML" xml:id="stk55" contextRef="#ctx0" brushRef="#br0">13799 6668 0,'0'-22'10,"23"22"-3,21-23-1,0 1 4,1 22-4,21-22 1,23 22 5,-23 0-5,-22 0-1,23 0 2,-23 0 2,-22 0-1,0 0-4,1 0 6,21 0 2,-44 22-5,44 0 0,-22 1 0,0 21 4,1 0-7,-1 1 2,-22-23 2,0 22-1,0 0 0,0-22 0,0 23 0,0-1 0,-45 45 0,-21-45 0,0 0 0,-23 1-2,0-1 5,23-22-3,-1 0-1,-43 0 1,65 0 0,1 1-1,22-23 2,-22 0-2,21 0 124,1 0-118</inkml:trace>
    </iact:actionData>
  </iact:action>
  <iact:action type="add" startTime="119711">
    <iact:property name="dataType"/>
    <iact:actionData xml:id="d99">
      <inkml:trace xmlns:inkml="http://www.w3.org/2003/InkML" xml:id="stk56" contextRef="#ctx0" brushRef="#br0">13799 7133 0,'0'44'152,"0"23"-141,-44 43-6,0-65 2,22-1 2,0-22-2,22 0 2,0 0 7,88-22 75,-21 23-83,43 21 3,1 0-9,-44-22 12,-23-22-12,-22 0 5,0 0 1,0 0 1,0 0 15,-22-22 72</inkml:trace>
    </iact:actionData>
  </iact:action>
  <iact:action type="add" startTime="121880">
    <iact:property name="dataType"/>
    <iact:actionData xml:id="d100">
      <inkml:trace xmlns:inkml="http://www.w3.org/2003/InkML" xml:id="stk57" contextRef="#ctx0" brushRef="#br0">9480 6269 0,'45'0'31,"21"0"-20,1 0-7,21 0 6,-21 22 0,65-22 0,-21 22-7,0 0 5,22-22-1,22 0 7,22 0-9,-22 0 0,0 23 4,0-1 1,-44-22-2,44 0 0,-66 0-2,66 0 2,-45 0 1,1 0 0,-44 0-1,21 0-2,1 0 4,-45 0-5,0-22 5,1 22-3,-23 0 2,22 0-2,-22 0 3,0 0-3,1 0 0,21 0 1,0 0 0,1 0 0,-1 0 0,-22 0 0,44 0 3,-21 0-3,-1 0 0,0 0-3,1 0 6,-1 0-7,0-23 6,45 23-4,-1-22 7,-43 0-10,-23 22 6,0 0-2,22 0 5,-22 0 33,1 0 60,-1 0-97,22-22 0,0 22 1,23 0-1,-45-22 1,67 0-5,-67 22 5,0 0 7,0 0-1,-22-22-6,22 22 223</inkml:trace>
    </iact:actionData>
  </iact:action>
  <iact:action type="add" startTime="130431">
    <iact:property name="dataType"/>
    <iact:actionData xml:id="d101">
      <inkml:trace xmlns:inkml="http://www.w3.org/2003/InkML" xml:id="stk58" contextRef="#ctx0" brushRef="#br0">18296 8085 0,'22'0'33,"67"0"-26,43 0 3,90 0-2,-23 0 0,1 0-2,-23 0 5,-22 0-6,0 0 3,-66 0-1,-67 0 7,22 0-9</inkml:trace>
    </iact:actionData>
  </iact:action>
  <iact:action type="add" startTime="130824">
    <iact:property name="dataType"/>
    <iact:actionData xml:id="d102">
      <inkml:trace xmlns:inkml="http://www.w3.org/2003/InkML" xml:id="stk59" contextRef="#ctx0" brushRef="#br0">19669 7775 0,'22'0'15,"45"0"0,-45 111-6,22-44-1,-22-1 1,0 23-1,-22-23 1,23 23-4,-1-67 3,0 22 3,-22-22-6,0 23 5,0-23 12</inkml:trace>
    </iact:actionData>
  </iact:action>
  <iact:action type="add" startTime="131193">
    <iact:property name="dataType"/>
    <iact:actionData xml:id="d103">
      <inkml:trace xmlns:inkml="http://www.w3.org/2003/InkML" xml:id="stk60" contextRef="#ctx0" brushRef="#br0">19891 8240 0,'22'0'16,"22"0"-2,0-22-4,45 0-2,-23 0-2,1 22 5,44-44-6,-45 44 6,1-45-3,-45 45 0,0 0-4,-22-22 7</inkml:trace>
    </iact:actionData>
  </iact:action>
  <iact:action type="add" startTime="131480">
    <iact:property name="dataType"/>
    <iact:actionData xml:id="d104">
      <inkml:trace xmlns:inkml="http://www.w3.org/2003/InkML" xml:id="stk61" contextRef="#ctx0" brushRef="#br0">20334 7731 0,'22'66'33,"22"23"-26,0 22 6,-21 0-10,-1-1 8,-22-21-6,22-45 3,-22 1 2,0-23-1,0 22-4</inkml:trace>
    </iact:actionData>
  </iact:action>
  <iact:action type="add" startTime="131825">
    <iact:property name="dataType"/>
    <iact:actionData xml:id="d105">
      <inkml:trace xmlns:inkml="http://www.w3.org/2003/InkML" xml:id="stk62" contextRef="#ctx0" brushRef="#br0">20599 8440 0,'0'0'1,"45"-22"5,-23 22 12,22 0 6,-22 22-15,0 22-2,1 0 2,21 1-2,-44-1 3,22 0-7,0 1 10,-22-1-10,0 0 8,0-22-6,0 23 2,0-23 3,-22 0-4,22 0 51,44-44-17,45-44-28,0 21-8,21 23 4,-21-22 3,44-23-7,-67 45 5,-44 0-1,1 22 0,-1 0 0,-22-22 55</inkml:trace>
    </iact:actionData>
  </iact:action>
  <iact:action type="add" startTime="132432">
    <iact:property name="dataType"/>
    <iact:actionData xml:id="d106">
      <inkml:trace xmlns:inkml="http://www.w3.org/2003/InkML" xml:id="stk63" contextRef="#ctx0" brushRef="#br0">20998 7753 0,'0'0'1,"0"44"4,0 23 5,0-23-2,-22 1 1,22-1-3,0 0 4,0-22-4,0 45 5,0-45-5,0 0 6,0 0-9,22 0 5,0 0 0,0-22 6,1 0-9,-1 0 1,22 23 4,-22-23-5,22 0 3,1 0 0,-23 0-1,44 0 5,-44 0-4,23-23-2,-23-21 3,44 0-3,-43-45 6,-23 45-9,22 0 8,-22-1-4,0 23 2,0-22-4,0 22 7,-45 0-6,45-1 5,-44 1-6,22 22 18,-22-22-15,21 22 1,-21 0-2,0 0 2,0 0-1,-23-22 0,23 22 0,-23-44-2,1-1 3,-1 1-1</inkml:trace>
    </iact:actionData>
  </iact:action>
  <iact:action type="add" startTime="133864">
    <iact:property name="dataType"/>
    <iact:actionData xml:id="d107">
      <inkml:trace xmlns:inkml="http://www.w3.org/2003/InkML" xml:id="stk64" contextRef="#ctx0" brushRef="#br0">25738 5737 0,'22'0'66,"45"0"-58,43 0-2,23 0 3,22 0 0,-66 0-2,0 0 1,-45-22 0,-22 22 1,0 0-2</inkml:trace>
    </iact:actionData>
  </iact:action>
  <iact:action type="add" startTime="134209">
    <iact:property name="dataType"/>
    <iact:actionData xml:id="d108">
      <inkml:trace xmlns:inkml="http://www.w3.org/2003/InkML" xml:id="stk65" contextRef="#ctx0" brushRef="#br0">26314 5449 0,'0'23'29,"0"43"-20,0 0-2,0 1 2,0-1-1,0 1-1,0-1 2,0-21-1,0-1 1,0 0-2,0-22 0,0 1 2,0-1-1,0 0 8</inkml:trace>
    </iact:actionData>
  </iact:action>
  <iact:action type="add" startTime="134584">
    <iact:property name="dataType"/>
    <iact:actionData xml:id="d109">
      <inkml:trace xmlns:inkml="http://www.w3.org/2003/InkML" xml:id="stk66" contextRef="#ctx0" brushRef="#br0">27289 5604 0,'0'67'58,"0"-1"-48,0 1-4,0-23 4,0 0-4,0 1 5,0-1-10,0-22 11,0 0-7,0 1 4</inkml:trace>
    </iact:actionData>
  </iact:action>
  <iact:action type="add" startTime="134880">
    <iact:property name="dataType"/>
    <iact:actionData xml:id="d110">
      <inkml:trace xmlns:inkml="http://www.w3.org/2003/InkML" xml:id="stk67" contextRef="#ctx0" brushRef="#br0">27289 6048 0,'0'-23'9,"0"1"0,22 22-2,22-22-1,0 22 2,1-22 4,-1 22-7,0-22 5,1 22-3,-23 0-1,22 0 20,-22-22 20,0-1-31,0 1 1,-22 0-7,23 0-2,-23 0 1,0 0 3,0 0-3,0-1 65,0 90-60,-23 21-2,23 23-6,-22-22 3,22-23 1,0 23-2,0-67 2,-22 44-3,44-88 102,0 0-94,1 22 1,-1 0 17,0 0-24,0 0 3,0 22-6,-22 23 2,22-1 3,0-22-4,-22 22 4,0 23-3,0-23 3,0 23-4,-22-1 2,0-22 0,0-44-1,0 45 5,44-67 75,111-45-78,-22 45 1,-23-22-4,1-1 4,-1 1-7,-43 22 11,-1 0-12,-22 0 13,0 22-3,-22-23 65</inkml:trace>
    </iact:actionData>
  </iact:action>
  <iact:action type="add" startTime="135937">
    <iact:property name="dataType"/>
    <iact:actionData xml:id="d111">
      <inkml:trace xmlns:inkml="http://www.w3.org/2003/InkML" xml:id="stk68" contextRef="#ctx0" brushRef="#br0">28241 5848 0,'-22'0'34,"0"0"-27,22 22-2,-22 0 6,22 45-2,-23-45-5,23 0 8,0 23-6,0-1 5,0-22 0,0 0-1,23 0-2,-1-22-2,0 22 2,22-22 1,0 0-2,1 0 1,-1 0 2,0-22-5,-22 0 4,45 0 2,-45-22-6,0 22 5,0-23-1,1 1-1,-1 22-3,-22-23 6,0-21-7,0 22 5,0 22 11,0-1-17,0 1 9,-22 22 1,-23 0-5,1 0 0,-23 0 0,-21 0 0,66 0 0,-45 22-1,-66 23 3,67-45-3,-45 0 1</inkml:trace>
    </iact:actionData>
  </iact:action>
  <iact:action type="add" startTime="136944">
    <iact:property name="dataType"/>
    <iact:actionData xml:id="d112">
      <inkml:trace xmlns:inkml="http://www.w3.org/2003/InkML" xml:id="stk69" contextRef="#ctx0" brushRef="#br0">25982 4475 0,'0'-22'59,"0"-1"-52,0-21-1,0 0 0,0-23 9,-22 1-13,22-23 6,-23 45 0,-21-22 3,44 21-4,-44 1 3,22 0-7,-23-1 10,1 1-5,0 0-5,22 22 8,-23-23-6,1 23 6,22 0-3,-22 0 1,-1 0-5,1 0 5,22 22 7,0 0-7,0-23 2,-23 23 1,45-22-4,-22 22 2,0-22-4,0 22 3,-22-22 0,-1 0-1,-43 0 0,43 22-2,1-22 2,0 22 2,-23 0-5,23-23 6,22 23-6,0 0 4,0-22 1,-1 0-2,1 22 1,-22-22 6,0 22-10,-1-22 6,23 22-6,-22 0 7,-23-22-7,23-1 3,-22 23 0,21-22 0,-21 22 0,22 0 0,21 0-1,-43 0 3,22 0-2,-1 0-1,1 0 1,0 0 2,0 0-2,-1 0 0,-21 0 0,-23 0-2,23 0 4,21 0-2,-21 0 1,22 0-3,-1 0 0,1 0 5,0 0-1,22 22 2,-45-22-2,45 45-4,0-45 3,22 22 0,-22 0-3,-23 0 4,1 23-2,0-1-1,0-22 1,21 44 0,-21-43 0,22-1 0,0 44 0,22-44 0,0 0-1,0 23 0,0-23 4,-22 22-6,22-22 6,0 23-4,-22 21-1,-1-44 4,23 23-3,-22-1 3,0 0 0,0 1 2,22-23-4,-22 0-1,22 0 3,0 0 5,0 0-6,0 0 7,-22 1 0,22-1-10,-23 0 5,23 0 2,0 0-4,0 0-2,-22 23 5,22-1 1,-22 0-5,0 1 0,22-1 1,-22-22 2,22 22-6,0-22 3,-22 1-1,22 21 1,-22-22 1,22 22-2,0-21 1,0 21 0,0 0 0,0 0-1,0 1 2,0-23-1,0 22 1,0 0-1,0 1 1,0-1-2,0 0 3,0 1-4,0-1 1,44 0 2,-44-22 2,0 1-8,0 21 5,22-22 2,-22 0 2,22 45-10,0-45 8,0 0-1,-22 44-2,23-21 2,-1-23-3,0 22 4,0 0-2,0 1-3,-22-23 5,22 44 0,23-21-4,-23-1 4,0 22-5,0-21 2,22 21 3,-21-22-1,-1 1-2,0-1-1,0 0 3,22 1 2,-44-23-6,22 22 2,1-44 2,-23 22-1,22 23 0,0-23 0,0 22-1,0 0 3,0 1-2,0-23-2,1 22 4,-1-44-2,-22 22-1,22-22 2,-22 22-1,44 1 0,-44-1-1,22-22 1,-22 22 1,45-22-2,-45 22 3,22 0-4,0-22 5,22 44-6,1-44 6,-23 23-5,0-1 1,0-22 2,22 44 3,-22-44-10,1 22 13,21 0-12,-22 1 6,22-1-2,-44 0 0,45 0 2,-45 0-2,44 0 2,-22 0-2,22 1 2,-44-1-2,23-22 2,-1 22-3,22 0 5,0 0-3,1 0 7,-1 0-5,0 1-3,23 21 3,-45-22-4,44-22 4,-21 22-4,21 23-1,-22-45 3,1 22 3,21 22-4,-22-44 0,1 22 0,-1 0 3,0-22-2,-22 22 1,1-22-2,21 0 1,0 0 0,0 0 0,-21 0 1,21 0-4,22 0 6,-21 0-4,-1 0 0,22 0 2,-43 0-2,-1 0 0,0 0 2,0 0-1,22 0 0,-44-22 0,22 22-1,1 0 3,21 0-2,-44-22 0,44 0 1,-22 22-4,-22-22 5,22 22-1,1-44-2,-1 44 2,-22-23-2,0-21 2,0 0-1,0-1 0,0 23-1,0-22 3,0 0-3,0-1 3,0 23-5,0 0 6,0-22-6,0 22 10,0 0-2,0-1-8,0 1 2,0 0-1,0 0 5,-22-45-3,22 45 0,-23-22 0,1-22-2,22-1 1,0 23 4,-22-23-3,22 23-1,-22 0 1,22-1-1,0-21 2,-22 22-2,22-1 3,0 1-4,0 0 5,0 22-5,-22-23 4,22 1-4,-22 22 0,22-22 3,0 21-1,0-21-1,0 0 3,-23 22-2,23-23-1,-22 23 2,22 0-1,-22-44 0,22 43-2,-22-21 5,0 0-4,22 0 1,0 21 0,-22-43 0,22 22-2,-22-23 5,22 45-4,0-22 3,-23-23-4,23 45 4,0 0-4,0 0 5,0 0-7,0 0 13,0-1-9,0 1 8,0 0 0,0-22 0,23 22-10,-23-1 11,22-21-8,0 22-1,-22 0-2,22 22 5,0-22-4,0 0 9,-22-23-6,22 23-5,1 0 7,-1 0-5,0-22-3,0-1 7,0 45-1,0-44-4,0 44 1,-22-22 0,23 0 2,-23-1 7,22 23-10,0-22 21,0 0-4,0 0-7,-22 0-9,22 22 3,1-22-3,-1 0 16,0-1-7,-22 1-6,22 22 12,-22-22-6,22 22-8,0-22 2,-22 0-3,22 0 3,1-23 2,-1 23-4,0 0 0,0 22 10,-22-22-3,22-22 125</inkml:trace>
    </iact:actionData>
  </iact:action>
  <iact:action type="add" startTime="159697">
    <iact:property name="dataType"/>
    <iact:actionData xml:id="d113">
      <inkml:trace xmlns:inkml="http://www.w3.org/2003/InkML" xml:id="stk70" contextRef="#ctx0" brushRef="#br0">8461 11098 0,'0'0'3,"23"0"0,-1 44 6,-22-22-2,22 23 1,0-1 3,-22 22-6,0-43 13,22-1-13,-22 0 3,22 0 1,-22 0 7,0 0-9,0 1 3,22-1-3,-22 0 2,23-22-3</inkml:trace>
    </iact:actionData>
  </iact:action>
  <iact:action type="add" startTime="160391">
    <iact:property name="dataType"/>
    <iact:actionData xml:id="d114">
      <inkml:trace xmlns:inkml="http://www.w3.org/2003/InkML" xml:id="stk71" contextRef="#ctx0" brushRef="#br0">9724 11142 0,'22'0'99,"0"0"-37,0 45-47,-22-1-7,0 0 0,0 0 0,23 1 0,-23-23 0,0 22 1,0-22 7,22-44 114,44 0-123,23-22 3,-45 44-3,-22 0 6</inkml:trace>
    </iact:actionData>
  </iact:action>
  <iact:action type="add" startTime="161272">
    <iact:property name="dataType"/>
    <iact:actionData xml:id="d115">
      <inkml:trace xmlns:inkml="http://www.w3.org/2003/InkML" xml:id="stk72" contextRef="#ctx0" brushRef="#br0">10676 11408 0,'23'0'7,"-1"0"9,0 0 43,0 0-37,-22 22-15,0 23 3,0-1-4,-44 0 1,44-22 2,-22-22 2,22 22 123,0 23-119,22-23 6,0-22-15,-22 22-1,22-22 6,-22 22-1,0 0-7,0 1 13,0 21 0,0-22-8,0 0 0,-22 22-1,0-21 12,0-1-14,-1-22 7,1 22-4,0-22-4,0 0 14,0 0-11,0 0 1,0 0 0,-1 0 1,1 0 1,0 0-6,22-22 5,-22 22 0,0-22-2</inkml:trace>
    </iact:actionData>
  </iact:action>
  <iact:action type="add" startTime="162321">
    <iact:property name="dataType"/>
    <iact:actionData xml:id="d116">
      <inkml:trace xmlns:inkml="http://www.w3.org/2003/InkML" xml:id="stk73" contextRef="#ctx0" brushRef="#br0">11961 9791 0,'-22'0'8,"22"22"0,-22 45 2,0-1-3,-1-22-2,1 1 2,22-23 1,0 22 0,0-22 82,45-22-82,-1 0 1,22 0-4,-43 0 14,-1 0-2</inkml:trace>
    </iact:actionData>
  </iact:action>
  <iact:action type="add" startTime="162759">
    <iact:property name="dataType"/>
    <iact:actionData xml:id="d117">
      <inkml:trace xmlns:inkml="http://www.w3.org/2003/InkML" xml:id="stk74" contextRef="#ctx0" brushRef="#br0">11983 10035 0,'0'44'32,"0"0"-22,0 1-4,0-1 2,0 0 3,0 1-6,0-23 6,0 22-4,0-22-1</inkml:trace>
    </iact:actionData>
  </iact:action>
  <iact:action type="add" startTime="163336">
    <iact:property name="dataType"/>
    <iact:actionData xml:id="d118">
      <inkml:trace xmlns:inkml="http://www.w3.org/2003/InkML" xml:id="stk75" contextRef="#ctx0" brushRef="#br0">12670 11297 0,'0'22'15,"0"1"-7,22-1-1,-22 22 1,0-22 1,22 23-1,0 21 0,23-22 8,-1 1-8,-22-1 0,22-22 1,-21 22-1,21 1-1,-22-23 0,0-22 2,-22 22 15,0 0-1,0 0 61,-22-22-76,-22-22-3</inkml:trace>
    </iact:actionData>
  </iact:action>
  <iact:action type="add" startTime="163792">
    <iact:property name="dataType"/>
    <iact:actionData xml:id="d119">
      <inkml:trace xmlns:inkml="http://www.w3.org/2003/InkML" xml:id="stk76" contextRef="#ctx0" brushRef="#br0">12626 11297 0,'44'0'7,"0"0"4,-22 0 4,0 0-9,1 0 3,-1 0-3,22 0 3,0 0-2,-21 0 2,-1 0-2,0 0 10</inkml:trace>
    </iact:actionData>
  </iact:action>
  <iact:action type="add" startTime="164361">
    <iact:property name="dataType"/>
    <iact:actionData xml:id="d120">
      <inkml:trace xmlns:inkml="http://www.w3.org/2003/InkML" xml:id="stk77" contextRef="#ctx0" brushRef="#br0">13755 9835 0,'0'0'1,"-22"23"3,-22-1 4,44 44 1,-22-22-1,-1 23 0,1-45 0,22 22 0,0-22 0,0 45 0,0-23 0,0-22 0,0 1-1,22 21 3,1-22 7,-1-22 0,22 0 36,-44-22-21,-22 22 89,-22 0-111,-1 0 4,45 22-6,-22-22-1,0 0 9</inkml:trace>
    </iact:actionData>
  </iact:action>
  <iact:action type="add" startTime="165192">
    <iact:property name="dataType"/>
    <iact:actionData xml:id="d121">
      <inkml:trace xmlns:inkml="http://www.w3.org/2003/InkML" xml:id="stk78" contextRef="#ctx0" brushRef="#br0">14331 10256 0,'0'22'17,"44"-22"-11,23 23 5,-23-23-4,23 0 2,-23 0-4,-22 0 14,0 0 21,0 22-9,-22 0-1,22 44-22,-22-21 0,0-1 0,0 22 0,0 1 0,0-1 0,0-21 0,0-1-1,0-22 2,0 22-1,0 1 9</inkml:trace>
    </iact:actionData>
  </iact:action>
  <iact:action type="add" startTime="165655">
    <iact:property name="dataType"/>
    <iact:actionData xml:id="d122">
      <inkml:trace xmlns:inkml="http://www.w3.org/2003/InkML" xml:id="stk79" contextRef="#ctx0" brushRef="#br0">14597 10677 0,'66'0'50,"23"0"-40,-23 0-6,1 0 9,-23-22-11,0-22 7,1 44-1</inkml:trace>
    </iact:actionData>
  </iact:action>
  <iact:action type="add" startTime="166186">
    <iact:property name="dataType"/>
    <iact:actionData xml:id="d123">
      <inkml:trace xmlns:inkml="http://www.w3.org/2003/InkML" xml:id="stk80" contextRef="#ctx0" brushRef="#br0">16014 10079 0,'0'0'1,"-22"0"4,-44 0 2,44 0 1,-23 22-1,1 45 2,0-45 1,22 22-5,-1 0 4,1-21-2,22 21 4,0-22 6,0 22-11,0-22 26,22-22-17,1 0-6,-1 0-1,22 0 1,0 23-3,-21-23 2,-23 22 0,22-22 0,0 0 0,0 22 3,0 22 2,-22-22-5,0 23 0,0-23 10,0 0-12,0 0 5,0 0-1,0 0 12,-22-22-17,-44 23 2,43-23 8,1 0-2,0 0 1,0 0 4,0 0-5,22-23-4,0 1-2,0-22 0,22 0 1,22-23 0,1 23 1,21 0 0,-44-23-2,22 1 3,-21 21-4,-1 1 1,0 0 3,-22 22-3,0-1 34,0 1-33</inkml:trace>
    </iact:actionData>
  </iact:action>
  <iact:action type="add" startTime="173896">
    <iact:property name="dataType"/>
    <iact:actionData xml:id="d124">
      <inkml:trace xmlns:inkml="http://www.w3.org/2003/InkML" xml:id="stk81" contextRef="#ctx0" brushRef="#br0">8705 10699 0,'22'22'28,"0"-22"-22,1 0 7,-1 0-3,0 0-4,0 0 77,22 0-62,-22 0-9,-22-22-6,23 22 4,-23-22 1,0 0 33,0 0-20,0 0-11,0-23-4,-45 23-2,23-22 0,-22 44 3,0-44-4,-1 21 4,23-21-2,0 44-1,0 0 2,0 0 21,-1 0-9,1 22-18,0-22 10,22 22-8,-22-22 3,22 23 0,0 21 0,0 0 0,0-22-2,0 23 2,0-1 1,22 0-2,0 1 1,23-1 1,-45-22-1,22 0 1,22 0-2,0 0 0,1-22 2,-23 23 1,22-23-3,-22 22 2,23-22-2,-1 0 3,-22 22-5,0-22 2,0 0 3,0 0 5,1 0-8,-1 0 3,-22-22-2,22-45-1,0 1 2,-22-23-1,0 1 0,0 21-2,0 23 4,0 0-2,-22 44 0,0-23-1,0 1 2,-23-22-3</inkml:trace>
    </iact:actionData>
  </iact:action>
  <iact:action type="add" startTime="175937">
    <iact:property name="dataType"/>
    <iact:actionData xml:id="d125">
      <inkml:trace xmlns:inkml="http://www.w3.org/2003/InkML" xml:id="stk82" contextRef="#ctx0" brushRef="#br0">10898 10633 0,'22'0'104,"0"0"-89,0 0-8,0 0 9,1 0-8,-1 0 16,0-22-13,0 22-3,-22-22 5,22-1-5,0 23 8,-22-22-8,0 0 16,0 0 8,0 0-14,0 0-7,-22 22-8,22-23 9,-22 1-7,0-22 3,-45 22-2,45 0 5,-22 0-5,22 22 3,-45-23 0,23 1-3,0 22 11,22 0-9,-23 0 6,23 0-5,0 22-1,22 1 0,-22-23 1,22 44-2,0 0 1,-22 0 0,0 23 2,22-45-3,0 45-1,22-45 4,-22 22-4,44 0 2,-22-22 4,23 23-7,-23-23 3,0 0 4,22 0 0,0 0-5,-21 0 10,43 1-9,-44-23 11,22 0-12,-21 22 7,-1-22 1,0 0-5,0 0 5,0 0-6,0 0-1,1 0-1,-1 0 2,0 0-2,0 0 2,44-22-3,-43-1 2,-1 1 0,22 0 1,-22-22 0,45 0-3,-45-23 11,0 23-8,-22 0-3,0-1 4,0 1-2,-22 22 1,-23-45-4,-21 1 3,22 22 2,-89-45-3,-22-22 1</inkml:trace>
    </iact:actionData>
  </iact:action>
  <iact:action type="add" startTime="187192">
    <iact:property name="dataType"/>
    <iact:actionData xml:id="d126">
      <inkml:trace xmlns:inkml="http://www.w3.org/2003/InkML" xml:id="stk83" contextRef="#ctx0" brushRef="#br0">10898 11209 0</inkml:trace>
    </iact:actionData>
  </iact:action>
  <iact:action type="add" startTime="188736">
    <iact:property name="dataType"/>
    <iact:actionData xml:id="d127">
      <inkml:trace xmlns:inkml="http://www.w3.org/2003/InkML" xml:id="stk84" contextRef="#ctx0" brushRef="#br0">10942 11098 0,'0'-22'90,"22"22"-59,0 22 7,1-22-14,-1 0-7,0 22-9,22 0 0,23 0-1,21 23 1,-21-23 3,-1 0-7,1 0 5,-1 22-2,23-21 2,-45-23 1,22 22-4,1 0 2,-23 0-1,23-22 1,-23 0 1,22 0 1,-21 0-2,21 22-2,-22-22 1,1 0 1,-1 0 2,-22 0-3,22 0 3,-21 0-4,-1 0 1,22 0 2,0 0-1,1 0 0,-1 0 3,-22 0-6,0 0 2,45 0 3,-23 0-2,22 0 1,1 0-3,-23 0 4,1 0-1,21 0-5,-44 0 5,22 0-2,1 0 2,-1 0 1,0 0-2,-22 0-3,23 0 4,-1 0 2,-22 0-4,22 0-1,1 0 2,-1 0 4,23 0-9,-23 0 10,0 0-7,-22 0 0,0 0 2,23 0 0,-1 0 0,0 0 0,1 0 0,-1 0 0,0-22 0,1 22 1,-1-22-1,-22 22-1,0 0 1,22 0 1,-21 0-2,21-22 3,-22 22-2,0-22-3,22-1 7,1 1-4,-23 0-3,0 22 3,0-22 4,0 0-8,1 22 12,-1-22 10,0 22-12,0-22 10,0-1-8,0 1-8,0 22 2,1-22 5,-1 22-7,0 0 0,-22-22-2,22 22 3,0-22 2,0 22 2,0 0 6,1-22 10,-1 22-2,0 0-22,0-22 22,0 22-13,0 0 4,1 0-14,21-23 5,-22 23 8,-22-22-10,22 22 19</inkml:trace>
    </iact:actionData>
  </iact:action>
  <iact:action type="add" startTime="201008">
    <iact:property name="dataType"/>
    <iact:actionData xml:id="d128">
      <inkml:trace xmlns:inkml="http://www.w3.org/2003/InkML" xml:id="stk85" contextRef="#ctx0" brushRef="#br0">12581 12582 0,'22'0'34,"-22"22"-29,0 0 3,0 1 5,0-1-8,23 0 76,-1-22-61,0 0-12,0 0 1,44 0-1,-21 0 0,-1 0 1,-22 0-3,0 0 5,23 0 3,-1 0 2,-22 22-8,22 44 0,-21 1 0,-1-1 0,0 1 1,-22-45-2,0 22 0,22-22 1,-22 1 0,0-1 2,0 22-2,0-22 6,0 0-6,-22-22 1,0 0 14,-23 0 52,23 0-66,-22 0-2,-22-66-1</inkml:trace>
    </iact:actionData>
  </iact:action>
  <iact:action type="add" startTime="201807">
    <iact:property name="dataType"/>
    <iact:actionData xml:id="d129">
      <inkml:trace xmlns:inkml="http://www.w3.org/2003/InkML" xml:id="stk86" contextRef="#ctx0" brushRef="#br0">12603 12449 0,'23'0'64,"-1"0"-50,44 0-12,1 0 9,43 0-4,-21 0 2,0 0-4,-1 0 6,-44 0-4,1 0 0,-1 0 2</inkml:trace>
    </iact:actionData>
  </iact:action>
  <iact:action type="add" startTime="202345">
    <iact:property name="dataType"/>
    <iact:actionData xml:id="d130">
      <inkml:trace xmlns:inkml="http://www.w3.org/2003/InkML" xml:id="stk87" contextRef="#ctx0" brushRef="#br0">13578 12560 0,'22'0'16,"-22"22"6,0 22-14,0 1 2,0-1-5,0 0 7,0 1-7,0 21 6,0-22-6,0-21 6,0-1 11,22-89 66,-22 23-79,0 0 0,0 21-1,22 1 0,-22 0 1,23 0-6,-1 22 15,-22-22 22,22 22-26,22 0-6,-22 22 1,23 22-1,-23 1 1,0-23-2,-22 22 1,44-22-1,-44 23 2,0-23 16,0-44 48,0-67-67,22 22 2,1 1 0,-1 44 1,-22 0 1,44-23-5,-22 45 42,0 0-28,45 23-14,-67-1 7,66 66-5,-44-21-2,-22-45 5,22 22 0,1 23-6,-23-45 14,22 0-7</inkml:trace>
    </iact:actionData>
  </iact:action>
  <iact:action type="add" startTime="203474">
    <iact:property name="dataType"/>
    <iact:actionData xml:id="d131">
      <inkml:trace xmlns:inkml="http://www.w3.org/2003/InkML" xml:id="stk88" contextRef="#ctx0" brushRef="#br0">14575 12892 0,'0'0'1,"22"0"13,22 0-8,-22 0 1,23 0 4,-1 0-6,0 22 6,1 23 3,-23-23-3,22 44-5,-44-21 1,22-23 4,0 22-2,-22 0-3,0 1 4,0-23-4,0 0 5,0 22-9,-22-110 72,22 21-67,0-21 2,0 0-1,0 21-2,44 1 2,-44 0 2,45 22-1,-45-1-2,44 1 3,-44 0-4,22 22 9,0-22 2,0 22 46</inkml:trace>
    </iact:actionData>
  </iact:action>
  <iact:action type="add" startTime="203991">
    <iact:property name="dataType"/>
    <iact:actionData xml:id="d132">
      <inkml:trace xmlns:inkml="http://www.w3.org/2003/InkML" xml:id="stk89" contextRef="#ctx0" brushRef="#br0">15284 12759 0,'0'0'4,"0"22"4,22 45-3,0-45 1,-22 22 10,22-21 1,0 21-1,-22-22-8,0 0 2,0 0-5,0 0 20</inkml:trace>
    </iact:actionData>
  </iact:action>
  <iact:action type="add" startTime="204313">
    <iact:property name="dataType"/>
    <iact:actionData xml:id="d133">
      <inkml:trace xmlns:inkml="http://www.w3.org/2003/InkML" xml:id="stk90" contextRef="#ctx0" brushRef="#br0">15217 12516 0</inkml:trace>
    </iact:actionData>
  </iact:action>
  <iact:action type="add" startTime="204609">
    <iact:property name="dataType"/>
    <iact:actionData xml:id="d134">
      <inkml:trace xmlns:inkml="http://www.w3.org/2003/InkML" xml:id="stk91" contextRef="#ctx0" brushRef="#br0">15704 12715 0,'0'0'1,"0"22"30,0 22-25,0 1 4,0-23-5,0 0 6,0 0 4,22-22 83,1-66-93,-1-23 3,-22 67 0,22 0 0,0 0 10,0 22 47,0 0-52,1 44-5,-1-44 0,-22 44 3,22-44-3,0 22-3,-22 23 2,22-23 5,0 0-6,-22 0 10,0 0 0</inkml:trace>
    </iact:actionData>
  </iact:action>
  <iact:action type="add" startTime="205290">
    <iact:property name="dataType"/>
    <iact:actionData xml:id="d135">
      <inkml:trace xmlns:inkml="http://www.w3.org/2003/InkML" xml:id="stk92" contextRef="#ctx0" brushRef="#br0">16347 12671 0,'0'-22'7,"-22"22"57,-1 0-59,1 0 12,22 22-9,-22 22 0,0 0 8,22-22 8,44-22 67,-22 0-61,1 0 64,-1 0-67,0 67-19,0 22 0,-22-23 1,0 23-3,0 43 4,0 24-5,-22-1 2,-22-22 2,-45 22-2,0-67 2,67-66-1,-22 23 2,22-23 46,-45-44-51,23-133 3,22 66 0,0-22 3,22 67-3,-22-23-3,22 1 3,0 0 0,0-23 2,44 22-3,22 1 0,-44 44 2,1 0-2,-1 0 2,0-1 0,0 1-2,-22 0 1</inkml:trace>
    </iact:actionData>
  </iact:action>
  <iact:action type="add" startTime="209528">
    <iact:property name="dataType"/>
    <iact:actionData xml:id="d136">
      <inkml:trace xmlns:inkml="http://www.w3.org/2003/InkML" xml:id="stk93" contextRef="#ctx0" brushRef="#br0">8838 11120 0,'22'0'47,"0"0"-39,0 0 17,1 0-11,21 0 3,-22 0 3,0 0-15,22 0 2,1 0 1,-1 0 0,0 0 0,1 22 2,-1 0-4,22-22 4,23 23-5,-23-23 4,67 0-1,-44 0 2,0 0-5,-1 0 4,1 0 1,-23 0-4,23 0 4,-23 0-2,1 0 1,21 0-2,-43 0-1,21 0 1,1 0 6,-23 0-9,22 0 4,1 0 3,-23 0-6,0 22 2,1-22 2,-1 0-1,0 0 3,0 0-6,23 0 6,22 0-6,-23 22 4,0-22-3,45 0 3,-22 0-1,-1 0 0,-21 22 0,-1-22 3,23 0-3,-23 0-2,1 0 5,21 0-7,-43 0 8,21 0-8,1 0 9,-1 0-10,-22 0 5,23 0-1,-23 0 8,45 0-13,-23 0 12,1 0-12,-23 0 6,44 0-1,-65 0 5,21 0-8,0-22 4,1 22 1,-1 0-1,-22 0 2,0 0-1,0 0-4,23 0 3,-23 0 3,0 0-6,0 0 7,0 0-8,0 0 9,0 0-7,1 0-1,-1 0 4,44 0-2,-44 0 2,0 0-1,1 0 0,21 0-2,0 0 4,-22 0-2,23 0 0,21-22-2,-22 22 3,23 0-1,-1 0-1,1 0 1,-1 0 1,1 0-1,-1 0 0,23 0 0,-23 0 1,-22 0-2,-21 0 3,-1 0-4,22 0 1,-22 0 2,0 0 2,1 0-6,-1 0 2,0 0 3,22 0-2,0 0 0,1 0 0,-23 0 0,22 0-1,-22 0 1,0 0 0,1 0 0,-1 0 0,0 0 0,0 0 1,0 0 5,0 0 12,1 0-11,-1 0 9,0 0-9,0 0-6,0 0-1,0-22 0,0 22-1,1 0 1,21 0 0,-22 0 10,0-23-3,0 23-6,-22-22-3,22 22 402,-22-22-391</inkml:trace>
    </iact:actionData>
  </iact:action>
  <iact:action type="add" startTime="212553">
    <iact:property name="dataType"/>
    <iact:actionData xml:id="d137">
      <inkml:trace xmlns:inkml="http://www.w3.org/2003/InkML" xml:id="stk94" contextRef="#ctx0" brushRef="#br0">9835 11297 0,'0'0'2,"44"22"3,-22 1 1,0-23 3,-22 22-1,0 0 4,22-22-9,-22 44 9,0 1-8,0 43 5,-22-44 0,-22 45-1,0-45-1,-45 45 3,45-45-2,-45 1 0,1-23-3,21 22 3,1-22 0,44-22 9,-1 0 14,23 22-11,-44 0-16,0 23 4,22-23 2,-45 22-4,45 23 4,-22-1-3,22 1 0,-1-23 3,1 22-2,22-43-1,0 21 2,0-22-3,-22-44 123</inkml:trace>
    </iact:actionData>
  </iact:action>
  <iact:action type="add" startTime="213216">
    <iact:property name="dataType"/>
    <iact:actionData xml:id="d138">
      <inkml:trace xmlns:inkml="http://www.w3.org/2003/InkML" xml:id="stk95" contextRef="#ctx0" brushRef="#br0">8860 12228 0,'22'0'17,"23"22"-1,-23-22-10,0 44 3,22 0 1,-44 23-3,44-1 3,1-21-7,-45 21 6,44-22 0,-22 1-2,0-23 4,-22 0-4,45-22 39,-1 0-35,0-44-6,1 22 3,-23-23 0,22 23 0,-22 0 0,0 0 67,-22 0-62</inkml:trace>
    </iact:actionData>
  </iact:action>
  <iact:action type="add" startTime="213905">
    <iact:property name="dataType"/>
    <iact:actionData xml:id="d139">
      <inkml:trace xmlns:inkml="http://www.w3.org/2003/InkML" xml:id="stk96" contextRef="#ctx0" brushRef="#br0">7376 13224 0,'0'23'54,"22"-23"-43,45 0-6,-1 0 3,1 0 3,-1 0-3,-44 0-1,23 0-1,-1 0 5,-22 0-4,0-23 18,-22 46 103,0 43-120,0-22-3,0 45 3,0-23 3,0 1-4,0-23-1,0 23 5,0-1-6,0-22 6,22-21 2,-22-1 90,-22-22-94,0 0-2,-22 0 1,-23-45 1</inkml:trace>
    </iact:actionData>
  </iact:action>
  <iact:action type="add" startTime="214633">
    <iact:property name="dataType"/>
    <iact:actionData xml:id="d140">
      <inkml:trace xmlns:inkml="http://www.w3.org/2003/InkML" xml:id="stk97" contextRef="#ctx0" brushRef="#br0">7553 13512 0,'0'0'1,"22"0"5,1 0 1,-1 0 1,0 0-1,0 0 2,22 0 1,1 0-3,-23 0-1,22 0 3,0 0 1,23 0-4,-23 0 2,23 0 0,-23 0 5,-22 0-7,0-22 5,0 0 18</inkml:trace>
    </iact:actionData>
  </iact:action>
  <iact:action type="add" startTime="215193">
    <iact:property name="dataType"/>
    <iact:actionData xml:id="d141">
      <inkml:trace xmlns:inkml="http://www.w3.org/2003/InkML" xml:id="stk98" contextRef="#ctx0" brushRef="#br0">8306 13402 0,'23'0'17,"-1"0"-4,0 0-4,22 0-2,23 0 1,21 0 0,1 0-1,-1 0 3,-21 0-1,-45 0-4,22 0 7,-22 0-7</inkml:trace>
    </iact:actionData>
  </iact:action>
  <iact:action type="add" startTime="215529">
    <iact:property name="dataType"/>
    <iact:actionData xml:id="d142">
      <inkml:trace xmlns:inkml="http://www.w3.org/2003/InkML" xml:id="stk99" contextRef="#ctx0" brushRef="#br0">8971 13313 0,'22'0'17,"0"0"-12,-22 22 4,22 0 0,-22 23 0,0-23-2,0 22 1,22-22-2,-22 23 2,0-1 0,23-22 10,-23-44 63,0-45-76,0 23 3,0 0-1,0 22 2,0 0 82,22 22-75,0 0-10,0 44 0,0 0 2,0-44 3,-22 22-6,0 0 3,23-22 1,-23 23 2,0-1-6,0-44 67,0-67-61,66 0-3,-22 45 0,-44 22 0,22 0-4,23 0 8,-1 22 25,0 0-20,-22 22-10,1 44 2,-1-21-2,0 21 1,0-22 0,0 1 1,-22-1 0,22-22-3,1 0 2,-23 0-1,0 1 28</inkml:trace>
    </iact:actionData>
  </iact:action>
  <iact:action type="add" startTime="216505">
    <iact:property name="dataType"/>
    <iact:actionData xml:id="d143">
      <inkml:trace xmlns:inkml="http://www.w3.org/2003/InkML" xml:id="stk100" contextRef="#ctx0" brushRef="#br0">9901 13402 0,'0'-22'41,"22"22"-18,0 0-17,23 22 1,-23-22 5,0 22-8,0 22 8,0-22-7,1 0 4,-23 1-3,0-1 5,22 0-2,-22 22 7,0-66 55,0-44-65,0-1 3,0 23-2,0 0 0,66-23 2,-22 23-2,-21 22 3,21-23-2</inkml:trace>
    </iact:actionData>
  </iact:action>
  <iact:action type="add" startTime="217009">
    <iact:property name="dataType"/>
    <iact:actionData xml:id="d144">
      <inkml:trace xmlns:inkml="http://www.w3.org/2003/InkML" xml:id="stk101" contextRef="#ctx0" brushRef="#br0">10366 13202 0,'22'22'8,"-22"1"1,23-1 0,-1 22-3,0-22 8,0 23-6,-22-23 1,0 0-1,22 0-1,-22 0 1,0 0 8,0 0 67,-22-22-78</inkml:trace>
    </iact:actionData>
  </iact:action>
  <iact:action type="add" startTime="217321">
    <iact:property name="dataType"/>
    <iact:actionData xml:id="d145">
      <inkml:trace xmlns:inkml="http://www.w3.org/2003/InkML" xml:id="stk102" contextRef="#ctx0" brushRef="#br0">10300 13047 0</inkml:trace>
    </iact:actionData>
  </iact:action>
  <iact:action type="add" startTime="217586">
    <iact:property name="dataType"/>
    <iact:actionData xml:id="d146">
      <inkml:trace xmlns:inkml="http://www.w3.org/2003/InkML" xml:id="stk103" contextRef="#ctx0" brushRef="#br0">10610 13092 0,'0'0'5,"44"44"3,-44-22 3,0 0-3,0 22-2,0-21 1,0-1 3,0 0-4,0 0 1,0-44 90,0-45-89,0 45 0,0-22 0,0 22-1,0 0 4,22 0-2,1-23 7,-1 45 32,0 0-33,0 22-9,22 23 2,-44-1 0,22-22-1,1 22 2,-23 23-2,22-23 10,-22-22 0,22-22 54,22-22-55</inkml:trace>
    </iact:actionData>
  </iact:action>
  <iact:action type="add" startTime="218227">
    <iact:property name="dataType"/>
    <iact:actionData xml:id="d147">
      <inkml:trace xmlns:inkml="http://www.w3.org/2003/InkML" xml:id="stk104" contextRef="#ctx0" brushRef="#br0">11274 13047 0,'-22'-22'3,"0"22"30,22-22-26,-22 22 19,0 0-11,0 22-7,22 22 8,0-21-8,0-1 8,0 0-8,0 0 8,0 0 1,22-22 73,0 0-77,0 0 148,22 22-145,-44 0-6,23 67-5,-1 0 4,0 44-2,0 0 1,-22-23-1,22-21 3,-22-23-2,0 1-2,0 21 4,0-21-4,0-23 4,0-22-2,-22 0-2,22 1 5,0-1 27,-22-22-30,22-111-1,0-66 8,0-23-13,0 23 9,0 66-3,0-21-3,88 21 6,1 0-6,-45 45 6,-21 43-2,-1 1-5,-22 0 8,-22 22 24</inkml:trace>
    </iact:actionData>
  </iact:action>
  <iact:action type="add" startTime="220744">
    <iact:property name="dataType"/>
    <iact:actionData xml:id="d148">
      <inkml:trace xmlns:inkml="http://www.w3.org/2003/InkML" xml:id="stk105" contextRef="#ctx0" brushRef="#br0">4386 11209 0,'44'22'30,"-44"0"-22,22 44 1,-22 23-1,23 22-1,-1-23 6,-22-21-9,22-45 5,-22 22-1,0-110 91,22 44-94,0-23 6,0 23 5,0 22 13,23 0-14,-23 0-6,0 0-2,0 0 2,22 0 8,-44 22-11,23-22 1,-23 23 2,22-23 1,0 22-4,-22 0 1,22 22 2,-22-22 1,22 23-1,-22-1-1,0-22-3,0 0 3,0 23 0,-44-1 5,22-22 3,22 0-14,-22-22 47,-1 0-42,1 0 1,0 0 1,-22 0 1,0-44-4,-1 22 4,1-23-4</inkml:trace>
    </iact:actionData>
  </iact:action>
  <iact:action type="add" startTime="221569">
    <iact:property name="dataType"/>
    <iact:actionData xml:id="d149">
      <inkml:trace xmlns:inkml="http://www.w3.org/2003/InkML" xml:id="stk106" contextRef="#ctx0" brushRef="#br0">4541 11032 0,'0'0'1,"22"0"17,0 0-15,23 0 5,-1 0 0,22 0 0,23 0 1,0 0-2,-23 0 3,-44 0-2,0 0-2</inkml:trace>
    </iact:actionData>
  </iact:action>
  <iact:action type="add" startTime="221920">
    <iact:property name="dataType"/>
    <iact:actionData xml:id="d150">
      <inkml:trace xmlns:inkml="http://www.w3.org/2003/InkML" xml:id="stk107" contextRef="#ctx0" brushRef="#br0">5250 11342 0,'0'0'4,"0"66"0,0-22 4,0 23-1,0-23 1,0 23 0,0-23-1,0 0 3,0-66 72,0-67-74,0-21-4,0 43 8,22 1-4,0 21 0,-22 23-4,22 22 5,0-22 3,1 0-8,-1 22 25,0 0-26,0 0 10,22 0-8,-22 22 1,23 0 2,-23 23 0,22-1 0,-44 0 0,22 1-1,0 21 2,-22-44-2,23 22 10,-23-66 55,0-44-59,0-45-10,0 45 5,0 21 0,22-43 6,22 66-10,0-23 1,1 1 5,-1 44-3,-22 0 9,22 0 8,-21 0-16,-1 44 0,22 67-1,0-22 3,-22 44-4,23-23 6,-23-21-7,-22-45 2,22 1 2,-22-23 1,22-22-3,-22 22 3,-22-44 51</inkml:trace>
    </iact:actionData>
  </iact:action>
  <iact:action type="add" startTime="222874">
    <iact:property name="dataType"/>
    <iact:actionData xml:id="d151">
      <inkml:trace xmlns:inkml="http://www.w3.org/2003/InkML" xml:id="stk108" contextRef="#ctx0" brushRef="#br0">6512 11076 0,'0'0'3,"45"0"0,-1 0 4,0 0 2,0 44-2,1 23 2,-23-23-2,0 44 0,0-21 2,0-1 0,-22-21-2,23-1 2,-23-22 5,0 0-4,0-44 48,0-44-53,0 44 3,0-23 3,22 23-7,22-44 5,-22 43-1,45-21 0,-45 0 4,0 22-8,22-23 4,-22 23 8,0 22 48,1 22-47,21 45-9,-44-23 1,22 0-4,0-21 4,-22-1-2,0 0 4,22-66 75,1-23-75,-1 23-7,0 0 4,22 44 66,-22 22-58,-22 0-7,22-22-3,1 22 42,21-44-32,-44-22-8,44-23 0,-44 45 2,22 0-3,0 0 0,-22 0 0,23 22 60,-1 22-59,0 66 0,22 45-3,1-22 7,-23 0-7,0-23 7,-22-43-6,0 21 4,0-22-6,0 23 9,0-23-8,0 0 6,0-21-8,0-1 5,0 22 2,0-22 5,-44-22-7,-45 0-2,0 0 2,-66-44 1,-44-111 2,22 0-6</inkml:trace>
    </iact:actionData>
  </iact:action>
  <iact:action type="add" startTime="223944">
    <iact:property name="dataType"/>
    <iact:actionData xml:id="d152">
      <inkml:trace xmlns:inkml="http://www.w3.org/2003/InkML" xml:id="stk109" contextRef="#ctx0" brushRef="#br0">6955 10544 0</inkml:trace>
    </iact:actionData>
  </iact:action>
  <iact:action type="add" startTime="224496">
    <iact:property name="dataType"/>
    <iact:actionData xml:id="d153">
      <inkml:trace xmlns:inkml="http://www.w3.org/2003/InkML" xml:id="stk110" contextRef="#ctx0" brushRef="#br0">4563 13424 0,'22'0'6,"0"0"3,1 0-1,-1 22 0,0 22 8,0 1-8,-22-23-1,0 0 2,0 0 8,0 0 24</inkml:trace>
    </iact:actionData>
  </iact:action>
  <iact:action type="add" startTime="224768">
    <iact:property name="dataType"/>
    <iact:actionData xml:id="d154">
      <inkml:trace xmlns:inkml="http://www.w3.org/2003/InkML" xml:id="stk111" contextRef="#ctx0" brushRef="#br0">4142 12737 0,'0'-22'15</inkml:trace>
    </iact:actionData>
  </iact:action>
  <iact:action type="add" startTime="225137">
    <iact:property name="dataType"/>
    <iact:actionData xml:id="d155">
      <inkml:trace xmlns:inkml="http://www.w3.org/2003/InkML" xml:id="stk112" contextRef="#ctx0" brushRef="#br0">4807 12959 0,'0'0'2,"0"44"4,0 22 0,0-43 3,0 21-1,0-22 0,0 22 1,22-22-3,22 1 4,-22-1-1,45 0-4,66 0 6,-45 0-4,-66-22 2,1 0-3,-1 22 21,0-22-22,-22 23 6,0-1-5,0 0 0,0 22 3,0-22 0,0 0-4,0 1 14,-22-23 18,0 0-28,-45 0-1,45 0 0,-22-45 0,22 1 0</inkml:trace>
    </iact:actionData>
  </iact:action>
  <iact:action type="add" startTime="225568">
    <iact:property name="dataType"/>
    <iact:actionData xml:id="d156">
      <inkml:trace xmlns:inkml="http://www.w3.org/2003/InkML" xml:id="stk113" contextRef="#ctx0" brushRef="#br0">6025 12870 0,'22'0'9,"0"0"-3,0 0 4,1 67-2,-1-1-2,0-22 6,-22 1-5,0 21-2,0-22 7,0-22-9,0 23 5,0-67 67,-22-89-69,0-22 1,-1 67 6,23 21-10,0 23 15,23 22 44,21 22-50,-22 23-2,0-1-7,0-22 6,-22 44-2,22-43 6,1-1-10,-23 0 12,22-22 44,0-22-45,22-89-7,23-66 2,-1 88-2,-44 45 2,23 0 1,-23 44 20,0 0-21,22 44-2,-22 22 0,0 45 5,23-22-6,-45-45 1,22 0 2,-22-22 15,0-88 34,0 0-53,0-23 6,0 22-3,0 1-3</inkml:trace>
    </iact:actionData>
  </iact:action>
  <iact:action type="add" startTime="226263">
    <iact:property name="dataType"/>
    <iact:actionData xml:id="d157">
      <inkml:trace xmlns:inkml="http://www.w3.org/2003/InkML" xml:id="stk114" contextRef="#ctx0" brushRef="#br0">6756 12715 0,'22'-22'7,"0"22"1,0 0 9,1 0-1,21-22 64,-22-23-72,0 45-1,-22-22 1,22 0 0,0 22 84</inkml:trace>
    </iact:actionData>
  </iact:action>
  <iact:action type="add" startTime="227055">
    <iact:property name="dataType"/>
    <iact:actionData xml:id="d158">
      <inkml:trace xmlns:inkml="http://www.w3.org/2003/InkML" xml:id="stk115" contextRef="#ctx0" brushRef="#br0">6911 12604 0,'0'67'8,"0"-23"-1,0 0 2,22 23 0,0 21-1,0-43-2,23-1 5,-23 0-2,22 1-5,-22-45 5,0 44 1,1-44-2,-1 0 0,22 0 0,0 0 0,1 0 0,-1 0-3,0 0 4,-22-44 2,1-45-7,-23 23 9,0-1-7,0 1 0,0-1 3,0 45-2,-23 0 3,23 0-2,-22 0 8,0 22 16,0 0-27,0 0 13,0 0 5,-23 0-7</inkml:trace>
    </iact:actionData>
  </iact:action>
  <iact:action type="add" startTime="227491">
    <iact:property name="dataType"/>
    <iact:actionData xml:id="d159">
      <inkml:trace xmlns:inkml="http://www.w3.org/2003/InkML" xml:id="stk116" contextRef="#ctx0" brushRef="#br0">7465 12560 0,'0'0'5,"44"44"-5,67 23 7,-89-45 0,44 44 1,-43-21 3,-1-1-2,0 0-2,0 23-1,-22-23 2,0 22 0,0-43 1,0-1 8,0-44 38,0-111-48,22-22 1,67 22 0,-45 88 3,-22 1-6,22 22 3,-44 0 0,23 22-1,-1 0 2,-22-22-1,22 22 18,0-22-10,-22-1 58,-22 23-62,0 67-3,22-23-2,0 0 1,0-21 1,0 21-2,22-44 10,0 22-8,0-22-2,45 0 0,21 0 2,-21 0-1,-23 0 1,-44-22-2,0 0 7</inkml:trace>
    </iact:actionData>
  </iact:action>
  <iact:action type="add" startTime="228713">
    <iact:property name="dataType"/>
    <iact:actionData xml:id="d160">
      <inkml:trace xmlns:inkml="http://www.w3.org/2003/InkML" xml:id="stk117" contextRef="#ctx0" brushRef="#br0">4630 14775 0,'0'0'2,"-45"67"2,1-45 3,22 22 1,0 0 2,22-22 14,0 1-15,44-1-3,45 0 5,-45 0-5,44 0 5,23 22-5,-66-21 4,21-1-5,-22 22 4,-22-22-1,1 0-1,21 23 1,-44-1 9,22 0-10,-22-22-1,0 1 4,0-1-2,-22-22 40,0 0-40,0 0 31,-1 0-31,1-67 8,0 1-8,22 22 0</inkml:trace>
    </iact:actionData>
  </iact:action>
  <iact:action type="add" startTime="229209">
    <iact:property name="dataType"/>
    <iact:actionData xml:id="d161">
      <inkml:trace xmlns:inkml="http://www.w3.org/2003/InkML" xml:id="stk118" contextRef="#ctx0" brushRef="#br0">5073 14775 0,'0'0'1,"44"22"31,0 89-27,0-22 3,-21-1-1,21 23 2,-22 22-1,0-45 3,-22-21-7,0 22 5,22-45-2,-22 0 4,0 0-2,-22-44 28,-22 0-21,44-22-8,0-22-1,0 0 5,22 22-7,22-45 3,45 23 1,-67-1-3,67 23 4,-23 0-2,-22-22 1,-21 44-4,21-22 6,-44 0 3,22 44 83,-22 22-82,-22-22-7,44-22 57,0 0-59,0-44 3,0 44 0,23-22-1,-23 22-1,0 0 0,22 0 1,-21 0 11,-1 0-13,0 0 2,0 0 34,0 0-28,45 0-6,-23-67 1,-22-21-1,22-1-2,-44-44 3,22 22-1,-22-22 1,0 45-2,0 21 2,0 45-1,-44 44 66,44 23-66,0 43-3,0-43 3,0 21 6,0-22-12,22 1 9,0-1-3,23 45 5,43-23-8,-88-22 1,23-22 2,-23 23-4,0-23 4,0 0 4,0 0-4,0 0 0,0 23 0,0-23 0,0 0 1,0-44 46,22-89-44,22-44-6,0 22 6,23-22-4,-1 0 3,-22 44-4,-21 23-4,-23 21 7,22 23 2,-22 22-7,0 0 46,0 66-27,0 45-13,0-1-4,0 1 5,0-23-7,0-44 4,0 23 1,22-23-2,-22 0 1,22 0 17,0-22 0,0 0-17,1-22-2,-1 22 5,-22-22-6,0 0 6,22 22 43,-22 44-46,0 22 1,22-66 1,-22 23 22,22-23-19,22 0-5,1-23 0,-1-21 0,22 0 0,1-45 0,-1-44 1</inkml:trace>
    </iact:actionData>
  </iact:action>
  <iact:action type="add" startTime="230735">
    <iact:property name="dataType"/>
    <iact:actionData xml:id="d162">
      <inkml:trace xmlns:inkml="http://www.w3.org/2003/InkML" xml:id="stk119" contextRef="#ctx0" brushRef="#br0">7376 14243 0,'0'67'32,"0"44"-20,-22-23-7,22 1 4,0-45-1,-22 23-2,22-23 2,-22 0 0,22-22-1,0 1 9,0-68 41,0-66-46,0-21-6</inkml:trace>
    </iact:actionData>
  </iact:action>
  <iact:action type="add" startTime="230984">
    <iact:property name="dataType"/>
    <iact:actionData xml:id="d163">
      <inkml:trace xmlns:inkml="http://www.w3.org/2003/InkML" xml:id="stk120" contextRef="#ctx0" brushRef="#br0">7398 14199 0,'22'-22'10,"1"22"3,-23 66-4,44 45-1,-22-22-1,-22 44 4,0-23-4,22 1-1,-22-44 1,22-23 6,-22-22-7,22 0 4,-22-44 68,0-22-66,0 0-7,0 21 3,23 23-1,-1-22-2,-22 0 11,0 0 88,22 22-76,0 0-17,0 0 6,0 0 16,23 0-17,-23-44-9,22-23 2,-22 45 6,0 22 10,1 0 0,21 0-18,-22 44 1,0-44 13,-22 22 38,22-22-27</inkml:trace>
    </iact:actionData>
  </iact:action>
  <iact:action type="add" startTime="231976">
    <iact:property name="dataType"/>
    <iact:actionData xml:id="d164">
      <inkml:trace xmlns:inkml="http://www.w3.org/2003/InkML" xml:id="stk121" contextRef="#ctx0" brushRef="#br0">8417 14177 0,'22'22'43,"0"-22"-31,45 0-4,-1 0 0,-21 0 0,-1 0-1,-22 0 3,0 0-1,0 0-2,-22 44 80,0 67-80,0 22 2,0-22-1,0-45 0,0 23 2,0-23-2,0-43-3,0 21 4,0 0 0,0-22 14,-88-22 33</inkml:trace>
    </iact:actionData>
  </iact:action>
  <iact:action type="add" startTime="232424">
    <iact:property name="dataType"/>
    <iact:actionData xml:id="d165">
      <inkml:trace xmlns:inkml="http://www.w3.org/2003/InkML" xml:id="stk122" contextRef="#ctx0" brushRef="#br0">8395 14554 0,'0'0'0,"66"-45"6,1 45 2,21 0 2,68 0-3,-46-44 3,-43 44-3,-1-22 3,-22 0-3,1 0 3,-23-1-6,44 1 7</inkml:trace>
    </iact:actionData>
  </iact:action>
  <iact:action type="add" startTime="232641">
    <iact:property name="dataType"/>
    <iact:actionData xml:id="d166">
      <inkml:trace xmlns:inkml="http://www.w3.org/2003/InkML" xml:id="stk123" contextRef="#ctx0" brushRef="#br0">9237 14221 0,'0'22'14,"0"45"-6,0-23 1,0 23-1,0-23-1,0 22 2,0-21-2,0-1 10,0-22-1,0-133 54,0-21-62,0 21 4,0-22-5,44 89 2,-44 21-1,22 23 0,-22-22 1,22 22 11,0 0-7,1 0-8,21 45 1,-22-1 4,0 0-4,0 23 1,-22-23 5,45 22-4,-23-21 7,-22-23-1,0-66 49,0-45-55,22 0 0,0-21 0,45 21 0,-45 22 2,22 23-3,0 0 8,-22 44 37,1 44-47,21 45 6,-22-45-7,0 23 9,0-23-9,-22-22 6,0 0-2,0 0 1,-66 0 20</inkml:trace>
    </iact:actionData>
  </iact:action>
  <iact:action type="add" startTime="245399">
    <iact:property name="dataType"/>
    <iact:actionData xml:id="d167">
      <inkml:trace xmlns:inkml="http://www.w3.org/2003/InkML" xml:id="stk124" contextRef="#ctx0" brushRef="#br0">28219 10655 0,'0'-22'7,"44"22"52,0 0-53,67 22 2,44 0 3,22-22-7,1 0 5,-23 0-2,-45 0 4,1 0-5,-44 0 5,-1 0-3,-44 0 0</inkml:trace>
    </iact:actionData>
  </iact:action>
  <iact:action type="add" startTime="245857">
    <iact:property name="dataType"/>
    <iact:actionData xml:id="d168">
      <inkml:trace xmlns:inkml="http://www.w3.org/2003/InkML" xml:id="stk125" contextRef="#ctx0" brushRef="#br0">29016 10278 0,'0'67'31,"0"88"-23,67 22 0,-45-22 0,-22-22 0,22-22 4,-22-45-8,0 45 8,0-67-5,0 1-2,22-23 3,-22 0 8</inkml:trace>
    </iact:actionData>
  </iact:action>
  <iact:action type="add" startTime="246271">
    <iact:property name="dataType"/>
    <iact:actionData xml:id="d169">
      <inkml:trace xmlns:inkml="http://www.w3.org/2003/InkML" xml:id="stk126" contextRef="#ctx0" brushRef="#br0">30279 10190 0,'0'66'24,"0"23"-16,0 44 0,0 0 0,22 0 3,-22-67-4,22 23-1,-22-23 2,22 1 5,-22-23-11,0 0 7,0-22-2,0 0 2,0-44 63</inkml:trace>
    </iact:actionData>
  </iact:action>
  <iact:action type="add" startTime="246585">
    <iact:property name="dataType"/>
    <iact:actionData xml:id="d170">
      <inkml:trace xmlns:inkml="http://www.w3.org/2003/InkML" xml:id="stk127" contextRef="#ctx0" brushRef="#br0">30279 10876 0,'0'-22'17,"44"22"6,0 0-16,1 0 3,65-22-5,23 0 4,22 0-3,-44 22 5,0-22-6,-67 0 4,-22 22-2,0-23 2,23 23 1,-45-22 28,22 0-26,-22-22 0,0 0-2,-22-23 1,0 1-6,-1 21 6,1 23-9,22 0 9,-22 0 3,22 88 58,0 134-64,0-1-1,0 23 3,0-90-4,0 23 3,0-88 2,0-1-6,0-43 7,22-112 67,23-22-75,-1 67 8,0 0-8,-22 21 8,0 23-5,1 0 10,-1 0-12,0 0 3,22 0 3,-22 67-6,1 44 2,-1-23 6,-22 45-10,22-22 5,-22-22 0,0-23 0,0 45 1,0-45-1,-44-22 0,44-21 0,-23-1-1,46-111 98,87-22-97,1 45 0,44-45 0,-22 45-1,0-23 5,-89 45-7,45 0 4,-67-1-2,0 45 2,0-44-3,-22 22 52,0 0-49,0-1-3,0-21 2</inkml:trace>
    </iact:actionData>
  </iact:action>
  <iact:action type="add" startTime="247633">
    <iact:property name="dataType"/>
    <iact:actionData xml:id="d171">
      <inkml:trace xmlns:inkml="http://www.w3.org/2003/InkML" xml:id="stk128" contextRef="#ctx0" brushRef="#br0">31896 10633 0,'0'0'1,"-22"0"23,-1 0-20,-21 44 5,22 45-1,22-45 0,-22 22 4,0 1-5,22-1-2,0 1 5,0-23-5,0 0 6,0 1 0,22-23-6,-22 0 1,44 0 2,0 0 6,1-22-13,21 0 11,1 0-7,-23 0 3,-22 0 0,0 0 3,0-22-6,0 0 6,23 0-2,-45-22-2,22-1-3,0-43 8,-22 43-5,0-43 1,0 21-2,0 45 5,0-44-6,-22 44 15,0-1-8,22 1-5,-22 22 2,-23 0 1,-21 0-1,-1 0-1,-21 0 0,44 0 0,-23 0-4,23 0 4,-1 0 4,23 0-7,-22 0 3</inkml:trace>
    </iact:actionData>
  </iact:action>
  <iact:action type="add" startTime="251601">
    <iact:property name="dataType"/>
    <iact:actionData xml:id="d172">
      <inkml:trace xmlns:inkml="http://www.w3.org/2003/InkML" xml:id="stk129" contextRef="#ctx0" brushRef="#br0">26713 8883 0,'0'0'2,"22"66"2,44 45 4,-66-22 1,0-45 2,22 22-5,-22 1 4,23-23-3,-23 0 2,0 1-3,0-23 0,0 0 1,-45 22 4,23-44 13,0 23-15,0-23 3,0 0-2,0 0-1,-1 0-1,-21 0 0,22 0 0,-22-45-2,-1 1 1,23 0 3,0 21-1,-22-21-2,22 0 3,-1 44-5,23-44 6,0 21-6,-22 1 2,22-22 1,0 22 1,0 0-1,67 44 40,66 89-37,-45-1-5,23 23 5,0-22-8,-67-67 9,0 1-8,-22-1 6,23-22-2,-45 0-2,22-22 6,-44 0 73</inkml:trace>
    </iact:actionData>
  </iact:action>
  <iact:action type="add" startTime="252569">
    <iact:property name="dataType"/>
    <iact:actionData xml:id="d173">
      <inkml:trace xmlns:inkml="http://www.w3.org/2003/InkML" xml:id="stk130" contextRef="#ctx0" brushRef="#br0">27178 9459 0,'22'0'7,"-22"22"11,0 0 3,0 22 0,0-21-10,0-1-4,0 0 5,0 0-5</inkml:trace>
    </iact:actionData>
  </iact:action>
  <iact:action type="add" startTime="252936">
    <iact:property name="dataType"/>
    <iact:actionData xml:id="d174">
      <inkml:trace xmlns:inkml="http://www.w3.org/2003/InkML" xml:id="stk131" contextRef="#ctx0" brushRef="#br0">27466 8971 0,'0'23'49,"0"43"-43,0-22 6,22 23-6,-22-23 0,22 0 6,-22 23-8,0-23 6,0 23-4,0-45 2,22 0 3,-22 0-6,0 0 5,0 0 12</inkml:trace>
    </iact:actionData>
  </iact:action>
  <iact:action type="add" startTime="253288">
    <iact:property name="dataType"/>
    <iact:actionData xml:id="d175">
      <inkml:trace xmlns:inkml="http://www.w3.org/2003/InkML" xml:id="stk132" contextRef="#ctx0" brushRef="#br0">27444 8927 0,'22'-22'24,"0"0"-9,44 22-7,-21-22 0,-1 22 2,-22-22-4,0 22 66,-22 44-64,0-22 0,0 0 9,0 0 57,22 0-66,1-22 6,-23 23-4,44-23-5,-22 44 3,0-22 1,-22 0-3,22 23 5,-22-23-1,0 0-6,0 0 5,0 0 7,0 22 32,-22-44 54,0 0-85</inkml:trace>
    </iact:actionData>
  </iact:action>
  <iact:action type="add" startTime="254017">
    <iact:property name="dataType"/>
    <iact:actionData xml:id="d176">
      <inkml:trace xmlns:inkml="http://www.w3.org/2003/InkML" xml:id="stk133" contextRef="#ctx0" brushRef="#br0">28241 9171 0,'22'0'56,"0"-22"-18,23 0-30,21-1 1,-22-21-1,23 22-1,-23-22 1</inkml:trace>
    </iact:actionData>
  </iact:action>
  <iact:action type="add" startTime="254345">
    <iact:property name="dataType"/>
    <iact:actionData xml:id="d177">
      <inkml:trace xmlns:inkml="http://www.w3.org/2003/InkML" xml:id="stk134" contextRef="#ctx0" brushRef="#br0">28595 8883 0,'0'66'46,"0"-21"-34,23 21-8,-23 1 4,0-45 0,0 0 0,22 22-1,0-44 2,-22 22 31,22-22-29,44-22 2,-21-22-5,-1 0 0,0-45 0,23 22 0,-23 23-1,-44 0 3,22 0-1,0 21-4,-22 1 3,0 89 88,0-1-87,0-44-1,23 23-1,-1-23 5,-22 0-4,0 0-3,22 0 11,0-22 12,22 0-21,23 0 3,-1 0-4,1-22 4,-1 0-3,-22-22-3</inkml:trace>
    </iact:actionData>
  </iact:action>
  <iact:action type="add" startTime="254911">
    <iact:property name="dataType"/>
    <iact:actionData xml:id="d178">
      <inkml:trace xmlns:inkml="http://www.w3.org/2003/InkML" xml:id="stk135" contextRef="#ctx0" brushRef="#br0">29592 8772 0,'0'44'64,"0"23"-51,0-23-7,0 0-1,0 1 2,0-23 5,0 22-5,0-22 9,0-44 56,0-66-66,0-1 5,44 0-6,1 23 6,-1 22-1,0 22-3,1 22 40,-23 22-39,-22 66-1,22 1-1,0-23 1,-22 1 2,0-23 1,0 23-2,0-45 6,22-22-7,-22-22 60,0-45-58,22 23-5,1 22 13</inkml:trace>
    </iact:actionData>
  </iact:action>
  <iact:action type="add" startTime="256248">
    <iact:property name="dataType"/>
    <iact:actionData xml:id="d179">
      <inkml:trace xmlns:inkml="http://www.w3.org/2003/InkML" xml:id="stk136" contextRef="#ctx0" brushRef="#br0">30345 8684 0,'-22'0'33,"22"22"-24,0 0-1,-22 22 1,0-22-6,22 23 15,0-23-3,0 0 25,22 0-32,0 22 0,22-44 0,1 45 0,-23-23-1,0-22 2,-22 22-1,22 0 0,-22 0 1,22 0 0,-22 23 5,0-23-3,0 22 2,-22-44 54,0 0-59,0 0 0,0-22-3,22-22 3</inkml:trace>
    </iact:actionData>
  </iact:action>
  <iact:action type="add" startTime="256735">
    <iact:property name="dataType"/>
    <iact:actionData xml:id="d180">
      <inkml:trace xmlns:inkml="http://www.w3.org/2003/InkML" xml:id="stk137" contextRef="#ctx0" brushRef="#br0">30877 8684 0,'-22'44'27,"-1"-22"-19,23 0-1,-22 0 6,22 0-11,0 23 5,-44-1 3,44 0 5,-22-22-8</inkml:trace>
    </iact:actionData>
  </iact:action>
  <iact:action type="add" startTime="256963">
    <iact:property name="dataType"/>
    <iact:actionData xml:id="d181">
      <inkml:trace xmlns:inkml="http://www.w3.org/2003/InkML" xml:id="stk138" contextRef="#ctx0" brushRef="#br0">30744 8949 0,'22'0'20,"0"0"-5,-22 22-6,44-22 57,-21 0-52,21 0-5,-22-44-3,22 22 3</inkml:trace>
    </iact:actionData>
  </iact:action>
  <iact:action type="add" startTime="257239">
    <iact:property name="dataType"/>
    <iact:actionData xml:id="d182">
      <inkml:trace xmlns:inkml="http://www.w3.org/2003/InkML" xml:id="stk139" contextRef="#ctx0" brushRef="#br0">31165 8329 0,'0'44'64,"0"45"-55,0 0 3,0 44-9,0-45 5,0 23 2,0 22-1,0-67-1,0 1-4,0-1 6,0-44-4,0 0 11,0-66 38,0-22-46,0 44-2,0-1 3,22-21 0,0 44 3,0-44-5,0 22 4,23-1-8,-1 1 9,22-22-8,-21 22 7,-1-22-10,-22 44 6,0-23 1,0 23 55,-22 45-57,23-1 4,-1 0-3,0-22-3,-22 1 11,0-1 35,44-44-38,23-45-4,-45 23-2,0 22 2,0 22 33,0 0-18,0 0-19,1 0 20,-1 0 6,0 0-23,0 0 8,0 0-8,0 0 0,0-22 0,23 22 1,-1-23-2,-22 23 0,0 0 10,0 0 1,1 0-10,-1-22 0,0 0 8,22 22-10,-44-22 5,22 22-4,1-44-2,-1 44 16,-22-22-17,-22 22 69,22 44-66,0-22 3,-23 0-2,23 0 1,0 0-4,0-44 62,67-22-59,-23-67-3,0 45 6,1-45-1,-1 22-8,-22-44 13,-22 67-13,0-23 9,0 23-6,0 44 6,0 0-6,-22 66 59,22 89-56,0-22 1,0 22-1,0-23-2,0 45 3,0 0-1,0 23 1,0-45 2,0 44-6,-44 22 1,-23 0 5,-43 1 0,-90 43-5,1-43-1</inkml:trace>
    </iact:actionData>
  </iact:action>
  <iact:action type="add" startTime="260297">
    <iact:property name="dataType"/>
    <iact:actionData xml:id="d183">
      <inkml:trace xmlns:inkml="http://www.w3.org/2003/InkML" xml:id="stk140" contextRef="#ctx0" brushRef="#br0">26469 9636 0,'0'0'2,"0"-22"28,0 0-21,-22 0-1,0-45-3,0 45 7,-1-22-9,-21-23 6,0-21-1,-45-23 1,23 44-2,21 23 3,-43-45-3,-1 1 2,-44 21-2,23 1 3,-68 0-4,23 43 1,0 1 2,-22 0 2,22 22-6,-22 0 3,0 0 0,22 0 0,0 0 0,22 0-2,-22 0 4,44 0-2,-22 0 0,22 0-1,23 0 1,-23 0 0,22 44 3,-44-21-3,45-1 1,-45 0-5,44-22 4,23 22 0,-23 22 1,45-22 1,-22 23 0,43-23-8,-65 44 7,66-44-2,-67 67 2,45-22 1,-23 21-1,1 1-1,44 44 0,-45 0 0,1-1 0,22 1-4,-1-44 8,23-23-8,22 1 6,-22 21-1,22 1-1,0 22 0,0-23 0,-22 1 1,22 44-2,44-22-1,-22 22 2,23-23 4,-1-21-5,22 44-2,1 0 6,21 22-6,1-22 6,22-22 0,-23-1-10,1 1 7,-23-22 4,1-1-4,-1-21-4,1-23 4,-23 0 3,45 67-4,-45-67-1,44 45 6,-21 0-8,21-45 8,1 44-4,0-43 0,-1-1 0,-43 0-3,21 1 7,45 21-5,0 1 2,-45-45-5,23 22 4,21-22 0,-43 22 5,21-21-7,23-1 5,-44 0-7,21 0 2,-21 0 3,43 23-3,-65-45 2,21 0 3,1 22-4,21-22 0,-44 0 3,23 0-2,-1 0 0,23 0-3,22 0 7,-23 0-5,23 0-1,44-45 4,-88 23-5,43 0 4,1 0 4,-45 0-6,23 0-3,-45-23 4,-21 45 6,43-44-12,-44 44 8,0-44-1,23 22-4,-1-45 6,44 1-3,-88 21-3,67-65 6,-1 43-7,-43 1 5,-1-23-2,0 23 5,0-1-4,-22 1-4,22 21 4,-22 1 1,0 0 1,22 0-4,-22-1 4,0 23-4,0 0 5,0-22-6,0-23 3,0 45 1,0-44-2,0-1 0,0 1 3,0-23-2,22 0 0,-22 23-2,0-23 4,0 23-2,0-1 0,0 1 0,0 0 0,0-1 0,0 23 0,0-23 1,0 23-4,0 0 6,0-23-4,0 45-1,0-22 4,0 22 0,0-23-6,0-21 5,0 0 2,0-1 0,0 1-9,0 21 6,-22 1-1,0 0 2,22-1-1,-22-21 1,0 22-1,22-1 6,0 1-4,-22 44-2,0-22-2,22-22 4,-23 21-1,1-21-1,22 22-1,-22 22 2,22-44-2,-22 44 0,0-45 2,-23 1 1,23 22-3,-22-22 3,22-1-7,-22 23 10,21-22-7,-21 0 2,44 21-3,-22 1 5,-22-22-3,22 0 2,-45-1-1,45 1 0,-45-22-1,23 21 2,-22 1-1,-23-22 0,67 43 0,-44-43 0,-23 22 1,-66-23-2,-89-66 0</inkml:trace>
    </iact:actionData>
  </iact:action>
  <iact:action type="add" startTime="283344">
    <iact:property name="dataType"/>
    <iact:actionData xml:id="d184">
      <inkml:trace xmlns:inkml="http://www.w3.org/2003/InkML" xml:id="stk141" contextRef="#ctx0" brushRef="#br0">10898 17522 0,'0'22'79,"0"0"-20,22-22-35,0 0-11,0 0-5,0 0 112,1 0-110,-1 0 1,0-22-5,0 0 4,0 22 156,-22-22-153,0 0-5,0-1 10,0-21 3,-22 22 5,0 22-11,22-22 0,-44 0-6,21 22 1,1 0-2,0-23-1,0 23 3,22-22-5,-22 22 3,0-22 0,0 22 83,-1 22-53,1 0-23,22 1 1,0 21-6,0-22-4,0 0 2,0 23 0,0-23-1,0 0 1,0 22 3,0-22-4,0 23 9,22-23-10,1 0 3,-23 22 2,22-22-5,0-22 1,-22 22 3,0 1-1,22-23-4,-22 22 6,22 0 10,0-22 59,0 0-71,1 0 7,-1-22-1,-22 0-4,0-1-6,44-43 5,-22 66-4,-22-22 5,22 0-6,-22 0 3,45-1-1,-45-21 3,22 0 6,0 22 1,0 0-8,-22-1-2,0 1 23,0 0 18,0 0-40,0 0 10,0 0-3,-22-1 3,0 1-5,0 22-5,0-22 0,-45 0 0</inkml:trace>
    </iact:actionData>
  </iact:action>
  <iact:action type="add" startTime="285673">
    <iact:property name="dataType"/>
    <iact:actionData xml:id="d185">
      <inkml:trace xmlns:inkml="http://www.w3.org/2003/InkML" xml:id="stk142" contextRef="#ctx0" brushRef="#br0">10012 14908 0,'0'-22'167,"22"22"-142,0 0-3,23-22-11,-23 0 9,22-1 8,-22 23-14,22-22-6,-21 22-1,-1 0 1,0 0 17,0-22-14,-22 0 108,0 0-106,0 0 3,0-23 11,-22 45-17,0-22 22,0 0-21,-1 22-3,-21 0 0,22-22 3,-22 0-6,22 22 5,-1-22 4,-21 22-12,22-23 14,0 23-10,0-22 20,-1 22-11,1 0 1,0 0-9,0 0 3,0 22 3,0-22 4,0 23-2,-1-1 3,1 22 6,22 0-10,0-22 4,0 23-11,0-23 11,0 0-12,0 0 3,22 0 6,1 1 3,-1-1-4,-22 0 12,22-22-11,0 22 0,0-22-4,22 22 2,-21 0-11,21 0 8,0 1-6,-22-1 8,1-22-6,-1 0 0,0 0 12,-22 22-12,22-22 4,0 0-1,22 0-2,-21 0 7,43 0-7,-44-22 10,0 22-9,0 0 5,1 0-8,-23-22 3,22 22 0,0 0 6,0 0-4,-22-23-5,22 1 12,0 0 6,-22 0 2,0-22-15,23 22-1,-23-1-2,0-21-2,0 22 5,0 0 4,0 0-1,0-1-2,0 1 14,-23 0-16,-43 22-3,-1-44 4,-88 0-3</inkml:trace>
    </iact:actionData>
  </iact:action>
  <iact:action type="add" startTime="292208">
    <iact:property name="dataType"/>
    <iact:actionData xml:id="d186">
      <inkml:trace xmlns:inkml="http://www.w3.org/2003/InkML" xml:id="stk143" contextRef="#ctx0" brushRef="#br0">12537 16259 0,'22'0'33,"22"0"-25,23 0 2,-1 0-3,1 22-2,-23-22 5,23 0 1,-1 0-8,0 0 5,-21 0 2,-1 0-1,0 0-4,-22 0 12,-22-22 62</inkml:trace>
    </iact:actionData>
  </iact:action>
  <iact:action type="add" startTime="292665">
    <iact:property name="dataType"/>
    <iact:actionData xml:id="d187">
      <inkml:trace xmlns:inkml="http://www.w3.org/2003/InkML" xml:id="stk144" contextRef="#ctx0" brushRef="#br0">12891 16082 0,'-22'0'23,"22"133"-16,0-44 1,0-1 0,22 45 0,-22-89 0,23 1 1,-23 21-3,0-44 10,0-44 52,0-67-63</inkml:trace>
    </iact:actionData>
  </iact:action>
  <iact:action type="add" startTime="293066">
    <iact:property name="dataType"/>
    <iact:actionData xml:id="d188">
      <inkml:trace xmlns:inkml="http://www.w3.org/2003/InkML" xml:id="stk145" contextRef="#ctx0" brushRef="#br0">12714 16016 0,'0'0'5,"-66"88"-4,44-66 6,-23 23 1,23 21-1,22-44 11,0 23-11,0-23 3,0 44-2,22-22-1,23 1 0,-23-23 0,22 22 5,0 23-5,45-1 2,-45-22-5,1-21 4,21 21 4,23-22-4,-1 0 0,-21-22-1,-23 0-1,22 0 2,1-44 0,-23 22-1,0-45 7,45 1-8,-89 21 4,44-65-4,-44 65-2,22 1 4,-22 0 3,0-23-5,-22 23 4,-44-22-5,44 43 7,-23 1-8,-21 0 4,44 22 1,-45 0-2,1 0 3,-23 0-3,1 0 0,-23 0 2,45 0 1,-1 0-4,23 0 1,-1 0 3,23 0-3</inkml:trace>
    </iact:actionData>
  </iact:action>
  <iact:action type="add" startTime="293935">
    <iact:property name="dataType"/>
    <iact:actionData xml:id="d189">
      <inkml:trace xmlns:inkml="http://www.w3.org/2003/InkML" xml:id="stk146" contextRef="#ctx0" brushRef="#br0">12271 16569 0,'44'0'56,"1"67"-45,-1-1-6,-22 1 7,23 21-3,-1 23-6,0-22 9,0 21-9,-44-43 5,0-23 1,45 23-1,-45-1 0,0 1 0,0-23 0,0-22 0,0 0 0,0 0 0,0 23 7,-22-45 26,-23 0-33,-21 0 0,22 0 0,21 0 4,1 0-8,0 0 13,-22 0 15,22 0-6,-1 0-21,-21 0 11,0 0-9,22-23 3,-23 1-3,23 0 1,-22 0-1,22 0 5,0 22-8,0-22 7,-1 0 4,1 22 15,0-23-10,0 1-8,0 0-4,-23 0 9,1-22-7,22 21-2,-22-43 0,22 44-3,-23 0 4,1-23-2,22 23 4,0 0-3,22 0-1,0 44 91,0 22-94,0 1 4,44 21 1,-22-44-1,-22 23 0,22-1-1,0-44 2,1 44 0,-23-22 5,0-66 75,0-67-81,0 23 0,0 21 0,0 1-1,0 21 5,0 23-4,-23 22-3,23-22 12,45 22 47,21 22-57,-22 23 0,1-45 1,-1 22 3,-22 0-6,23 0 3,-23-22 21</inkml:trace>
    </iact:actionData>
  </iact:action>
  <iact:action type="add" startTime="295703">
    <iact:property name="dataType"/>
    <iact:actionData xml:id="d190">
      <inkml:trace xmlns:inkml="http://www.w3.org/2003/InkML" xml:id="stk147" contextRef="#ctx0" brushRef="#br0">10123 14753 0,'0'22'8,"22"-22"76,22 22-71,-22 0-6,23 1 0,21-1 5,23 44-7,21-22 3,-21 23 1,22-45-1,-23 44 0,23-21 0,-67-23 0,1 22 0,-1-44-1,22 45 2,-43-23-2,21 0 2,0 0-2,0 0 2,-21 0-2,21 0 4,0 1-6,-22-1 2,23-22 1,-45 22 0,22 0 1,0-22 2,22 22-7,-22-22 6,-22 22 0,23 1-2,-1-23-3,-22 22 6,22-22-6,0 22 3,0 0 9,-22 0 1,44-22-11,-44 22 2,23-22 4,-1 22-2,0 1-4,0-1 10,0-22-7,0 0-4,-22 22-1,45 0 3,-23 0 9,0 0 1,22 0-4,-22 1 0,1-23-2,-1 22 1,0-22-6,0 22 3,0 0 22,22-22-15,-21 22-12,-1 0 3,0-22 10,-22 23-7,22-23 9,0 22 4,0 0 0,0-22-8,-22 22-7,23-22-2,-1 22 0,0-22 10,0 22 0,0-22 31,-22 22-41,22-22 25,1 0 177</inkml:trace>
    </iact:actionData>
  </iact:action>
  <iact:action type="add" startTime="298032">
    <iact:property name="dataType"/>
    <iact:actionData xml:id="d191">
      <inkml:trace xmlns:inkml="http://www.w3.org/2003/InkML" xml:id="stk148" contextRef="#ctx0" brushRef="#br0">11031 15373 0,'22'0'88,"22"-22"-82,1-44 4,-1 21 1,67-21-5,-1-1 4,-21 23-4,132-67 5,-66 45-6,-22 44 1,0-23 1,-22 1 2,-67 44-1,23 0 1,-23-22-3,-44 0 3,22 22-1,0 0-1,-22-22 122</inkml:trace>
    </iact:actionData>
  </iact:action>
  <iact:action type="add" startTime="298488">
    <iact:property name="dataType"/>
    <iact:actionData xml:id="d192">
      <inkml:trace xmlns:inkml="http://www.w3.org/2003/InkML" xml:id="stk149" contextRef="#ctx0" brushRef="#br0">12360 14531 0,'22'0'72,"0"23"-65,22-23 1,-21 22 8,-1 0 9,0 0-7,0-22-10,-22 22 0,22-22 0,-22 44-1,22 23 2,-22-45-1,0 22-3,0-21 2,0 21 2,0 0 2,0-22 2,0 0 35</inkml:trace>
    </iact:actionData>
  </iact:action>
  <iact:action type="add" startTime="298976">
    <iact:property name="dataType"/>
    <iact:actionData xml:id="d193">
      <inkml:trace xmlns:inkml="http://www.w3.org/2003/InkML" xml:id="stk150" contextRef="#ctx0" brushRef="#br0">13002 14243 0,'0'67'64,"0"-23"-58,0 1 3,0-23 2,0 22-7,0-22 5,-22 0 14,22 0 34,22-22-46,45 0-3,-23 0-1,22 0-1,-21 0 2,-1 0 3,-22-22-4,-44 22 113,-45 0-114</inkml:trace>
    </iact:actionData>
  </iact:action>
  <iact:action type="add" startTime="299424">
    <iact:property name="dataType"/>
    <iact:actionData xml:id="d194">
      <inkml:trace xmlns:inkml="http://www.w3.org/2003/InkML" xml:id="stk151" contextRef="#ctx0" brushRef="#br0">13091 14376 0,'0'-22'7,"0"0"53,22 22-51,0 44-6,0-21 5,-22 43-1,44 0 2,-21 1-2,-1-1 1,-22-44 1,0 1-1,0 21-1,22-44 2,-22 22 31</inkml:trace>
    </iact:actionData>
  </iact:action>
  <iact:action type="add" startTime="299841">
    <iact:property name="dataType"/>
    <iact:actionData xml:id="d195">
      <inkml:trace xmlns:inkml="http://www.w3.org/2003/InkML" xml:id="stk152" contextRef="#ctx0" brushRef="#br0">13578 14421 0,'0'66'53,"0"1"-44,0 21-1,0-44 0,0 1 3,0-23-4,0 22 1,0-132 72,0-23-72,44 0 0,1 45 1,-45 21-2,44 23-2,-22 0 4,0 22 7,22 0 16,-21 0-18,-1 22-12,0 67 8,0-45-1,0-22 0,-22 23-3,22 21 4,-22-44 2,0 0-5,23-22 3,-23-155 72,0 45-72,0 21-4,22 22 0,0 23 1,22 22 7,-22-22-12,0 22 13,1 22 17,21 22-23,-44 44-1,44 45 1,-22-45-2,0 23 1,1-45 1,-23 23-2,44-1 0,-44-44 1,0 23 4,22-23-6,-22 0 8</inkml:trace>
    </iact:actionData>
  </iact:action>
  <iact:action type="add" startTime="300759">
    <iact:property name="dataType"/>
    <iact:actionData xml:id="d196">
      <inkml:trace xmlns:inkml="http://www.w3.org/2003/InkML" xml:id="stk153" contextRef="#ctx0" brushRef="#br0">14375 14332 0,'0'0'1,"23"0"5,-1 0 3,0 0-2,0 0 1,0 0 9,22 22-8,-44 23-3,23-1 4,-1 0-3,22 23 3,-44-45-4,0 44 2,0-44-1,22 0 2,-22 1 2,0-90 58,44-21-58,-21 21-6,43 1 2,-44 21 2,23 23-1,-23-22 1,0 44-1,-22-22-1,22 22 32,22 0-23,-22 66-6,1-21 2,-1 21-9,0 0 4,0-43 2,-22 43-1,0-44 2,22-22-4,-22-66 77,-22-23-78,-22-22 3</inkml:trace>
    </iact:actionData>
  </iact:action>
  <iact:action type="add" startTime="301374">
    <iact:property name="dataType"/>
    <iact:actionData xml:id="d197">
      <inkml:trace xmlns:inkml="http://www.w3.org/2003/InkML" xml:id="stk154" contextRef="#ctx0" brushRef="#br0">14929 14088 0</inkml:trace>
    </iact:actionData>
  </iact:action>
  <iact:action type="add" startTime="301544">
    <iact:property name="dataType"/>
    <iact:actionData xml:id="d198">
      <inkml:trace xmlns:inkml="http://www.w3.org/2003/InkML" xml:id="stk155" contextRef="#ctx0" brushRef="#br0">14973 14199 0,'0'0'0,"0"44"6,45 23 3,-45-45-1,0 45 0,0-45 9,22-22-8,0 0 62,22-22-63,-44-45-1,45 1 3,-1 21-3,-22 1-1,0 44 10,23 22 43,-23 0-45,-22 23-6,44-23 2,-22 22 19,0-44 5,0 0-26,23-44-2,-1-23 5,0 23-2,45-67-5,-67 67 9,0 0-9,0 21 8,-22 1-9,0 0 39,-22 22-9,0 0-22,0 22-9,22 23 8,-22 21-4,0-22 3,22-21-1,0-1 2,-23 0-2,46-22 54,-1 0-27,0 22 13,-22 22-40,0 67-2,0 0 4,0 44-5,-22-22 3,0-22 3,-45 66-2,45-133 2,0 22-10,-67 23 11,67-67 2,0-22 9,22-22-13,-89-111-5,23-44 2,-23-89 4,-66 45-5</inkml:trace>
    </iact:actionData>
  </iact:action>
  <iact:action type="add" startTime="306240">
    <iact:property name="dataType"/>
    <iact:actionData xml:id="d199">
      <inkml:trace xmlns:inkml="http://www.w3.org/2003/InkML" xml:id="stk156" contextRef="#ctx0" brushRef="#br0">10964 17500 0,'22'0'320,"-22"-22"-313,0-23 1,0 23 3,0-22-3,0-1-3,0 1 5,0 0-1,0 0-4,0-1 3,0 23 2,0-22-2,0 22-3,-22 22 3,22-45 2,-22 23-3,22 0 1,0 0 15,0 0 5,0 0-15,0-1-5,0 1 9,0 0-8,0 0-3,0 0 4,0-22 4,0 21 1,0 1-4,0 0-5,0 0 4,0 0-2,22 0 0,-22-23-1,22 1 3,1 44-6,-23-44 9,0 22-7,22-23 8,0 23-6,-22 0 3,22 0 2,22-22-5,-21-1 3,-1 23 1,0-22-11,0 44 9,-22-22-5,22-1 6,0 23-4,0-22 9,23 0 15,-23 22-13,0-22-12,22 22 2,1 0 2,-1-22 1,-22 22-8,22 0 12,-21 0-6,-1 0-1,22 0 0,-22 0 0,22 0 1,1 0-1,-23 0 0,0 0 0,0 0 0,0 0 0,0 0 0,1 0 7,-1 0-6,22 0-1,-22 22-2,23 0 10,-1-22 4,-22 22 10,0-22 49,0 45-63,23-23-7,-23 0-1,0 0 1,22 0-1,-44 0 0,22-22-1,0 23 3,1-23-4,-23 22 5</inkml:trace>
    </iact:actionData>
  </iact:action>
  <iact:action type="add" startTime="307896">
    <iact:property name="dataType"/>
    <iact:actionData xml:id="d200">
      <inkml:trace xmlns:inkml="http://www.w3.org/2003/InkML" xml:id="stk157" contextRef="#ctx0" brushRef="#br0">12094 16237 0,'22'0'98,"22"0"-93,-21 22 2,21 0 1,22-22 1,-21 23-1,-23-23 1,0 0-3,0 22 5,0-22 71,0 0-75,1-22 41,-23-1-35,22-21-5,-22 22 0,0 0 0</inkml:trace>
    </iact:actionData>
  </iact:action>
  <iact:action type="add" startTime="308310">
    <iact:property name="dataType"/>
    <iact:actionData xml:id="d201">
      <inkml:trace xmlns:inkml="http://www.w3.org/2003/InkML" xml:id="stk158" contextRef="#ctx0" brushRef="#br0">12471 16038 0,'-23'66'88,"23"1"-80,0-1 0,0 1 1,0-23-1,0 0 1,0-22-3,0 0 6,-22 1 57</inkml:trace>
    </iact:actionData>
  </iact:action>
  <iact:action type="add" startTime="311911">
    <iact:property name="dataType"/>
    <iact:actionData xml:id="d202">
      <inkml:trace xmlns:inkml="http://www.w3.org/2003/InkML" xml:id="stk159" contextRef="#ctx0" brushRef="#br0">9170 17743 0,'0'22'43,"0"1"-37,22-1 3,-22 22-3,0 23 2,23-1 5,-23 0-11,22 45 12,0 0-12,0 0 7,22-1-1,-22-21 2,1-22-5,21 21 6,-22-66-4,-22 0 0,22-22 2,-22 23-2,22-23 27,0 0-26,1 0 0,21-23 0,-44-21-2,22-22 5,0 21-7,-22 23 9,0 0-10,0 0 22,-22-22 143</inkml:trace>
    </iact:actionData>
  </iact:action>
  <iact:action type="add" startTime="312593">
    <iact:property name="dataType"/>
    <iact:actionData xml:id="d203">
      <inkml:trace xmlns:inkml="http://www.w3.org/2003/InkML" xml:id="stk160" contextRef="#ctx0" brushRef="#br0">10101 18098 0,'44'0'6,"-44"22"2,0 22 0,22 23 1,-22-1-2,22 23 2,-22-23-1,0-22 0,0 1 0,0-23-2,0 0 2,0-44 65,0-89-65,0 23 0,0-23 5,0 44-10,0 1 5,22 22-1,0 21 50,23 23-46,-1 45-3,0 21-1,-22 1 3,23-1-2,-23 1 0,0-23-4,0 22 7,0-44-7,-22 1 6,0-1 0,23-22-6,21-89 80,-44 1-76,44-45 0,0 66 0,23-21-4,-23 43 9,0 1-5,-21 44 11,-1 0-2,44 44-9,-44 23 0,45 44-1,-1-45 1,-44 0 4,23 23-6,-1 0 1,-22-45 0,0 0 2,0 1 7</inkml:trace>
    </iact:actionData>
  </iact:action>
  <iact:action type="add" startTime="314945">
    <iact:property name="dataType"/>
    <iact:actionData xml:id="d204">
      <inkml:trace xmlns:inkml="http://www.w3.org/2003/InkML" xml:id="stk161" contextRef="#ctx0" brushRef="#br0">11917 18275 0,'0'0'2,"111"0"3,-1 0 2,1 0 1,-67 0-1,1 44 3,-1-22-2,22 23 1,-21 43-1,-1 1-3,-22 22 6,0-45-6,-22 23 5,0-45-2,0-22 0,0 22-2,0-88 68,-44-89-62,22 0-7,22 45 7,-22-23-7,22 45 2,0-23 2,0 45-1,0-1-4,22 23 5,-22 0 1</inkml:trace>
    </iact:actionData>
  </iact:action>
  <iact:action type="add" startTime="315407">
    <iact:property name="dataType"/>
    <iact:actionData xml:id="d205">
      <inkml:trace xmlns:inkml="http://www.w3.org/2003/InkML" xml:id="stk162" contextRef="#ctx0" brushRef="#br0">12736 18142 0,'0'0'1,"45"44"6,-1-21 1,-44 21 0,44-22 1,-44 22-1,22-22 0,1 1 8,-23-1 72</inkml:trace>
    </iact:actionData>
  </iact:action>
  <iact:action type="add" startTime="315672">
    <iact:property name="dataType"/>
    <iact:actionData xml:id="d206">
      <inkml:trace xmlns:inkml="http://www.w3.org/2003/InkML" xml:id="stk163" contextRef="#ctx0" brushRef="#br0">12758 18053 0</inkml:trace>
    </iact:actionData>
  </iact:action>
  <iact:action type="add" startTime="315863">
    <iact:property name="dataType"/>
    <iact:actionData xml:id="d207">
      <inkml:trace xmlns:inkml="http://www.w3.org/2003/InkML" xml:id="stk164" contextRef="#ctx0" brushRef="#br0">12914 18186 0,'0'0'3,"22"67"2,0-23 6,0 0-7,0 1 8,-22-23-6,22 0 5,0 0-6,-22-44 77,45-89-74,-45 23-3</inkml:trace>
    </iact:actionData>
  </iact:action>
  <iact:action type="add" startTime="316063">
    <iact:property name="dataType"/>
    <iact:actionData xml:id="d208">
      <inkml:trace xmlns:inkml="http://www.w3.org/2003/InkML" xml:id="stk165" contextRef="#ctx0" brushRef="#br0">13157 18053 0,'22'0'47,"23"0"-39,-23 0 0,22 23 3,-44-1-5,44-22 4,1 44-2,-45-22-3,22-22 4,22 0-1,-22 0 0,23 22 0,-1-22 0,-22 0 9,0 0-10,22 0 2,-21-22-2,-1 0 2,0-22 0,-22 22-2,0-45 3,0 45-4,0-22 10,-22 44 47,-23 0-39,45 22-16,0 0 0,0 0 0,0 0 0,0 0 1,0 1 7,45-23 56,-23 0-65,0-23 1,0 1 24,22 22 19,-21 22-45,-1 67 4,0-22-1,0 43-4,0-43 4,-22 21-4,45 1 5,-45 0 0,0-23-5,0 0 7,0-21-7,0-1 10,-45-88 58,23-45-65,-44-44 2,21 0-6,23-22 5,0 45 2,0-46-7,0-21 8,22-44-7</inkml:trace>
    </iact:actionData>
  </iact:action>
  <iact:action type="add" startTime="318040">
    <iact:property name="dataType"/>
    <iact:actionData xml:id="d209">
      <inkml:trace xmlns:inkml="http://www.w3.org/2003/InkML" xml:id="stk166" contextRef="#ctx0" brushRef="#br0">4054 17478 0,'0'44'49,"-22"0"-40,22 45-2,0-1 2,0 1-1,0 22-3,0-1 2,0-21 5,0-22-5,0-1 1,22 0 0,0-21 1,0-23 15,0-22-19,0 0 29,23 0-20,-45-44-1,44-1-10,-44 1 11,22 22-9,-22 0 17,0 0 0,-22 22 100,0 0-115,0 0 1</inkml:trace>
    </iact:actionData>
  </iact:action>
  <iact:action type="add" startTime="318687">
    <iact:property name="dataType"/>
    <iact:actionData xml:id="d210">
      <inkml:trace xmlns:inkml="http://www.w3.org/2003/InkML" xml:id="stk167" contextRef="#ctx0" brushRef="#br0">4452 17898 0,'23'0'9,"-1"0"5,0 45 3,-22-1-10,22 0 4,-22-22-6,0 23 5,0-1-1,0 23-3,0-23 4,0-22-3,0-88 83,0-23-82,0 22-4,0 1 7,0 22-5,22 22 18,0 22 26,23 0-45,-23 22 5,0 0-3,0 44 0,0 1 2,-22-45 2,22 0-5,0 22 5,-22-21 17,0-46 29,0-65-49,23-1-2,-1-22 2,44 45 1,-44-1-1,23 45-1,-45 0 3,22 22 4,0 0 4,22 0-7,1 44-6,-1 23 2,0-1 0,0 23 2,-21-23 0,21 1-1,-22-23 0,-22-22 0,22 1-2,-22-1 59,-22-44-57</inkml:trace>
    </iact:actionData>
  </iact:action>
  <iact:action type="add" startTime="319616">
    <iact:property name="dataType"/>
    <iact:actionData xml:id="d211">
      <inkml:trace xmlns:inkml="http://www.w3.org/2003/InkML" xml:id="stk168" contextRef="#ctx0" brushRef="#br0">5272 17699 0,'0'-22'74,"22"22"-62,0 44-10,0-44 5,23 44 0,-23-44 1,0 45 1,0-45-1,0 22 1,0-22 7,-22 22 88,0 0-96,0 0-2,0 23 3,0 21-2,0 1 2,0-1-2,0-44 4,-22 23-5,22-23 74,-22-22-64,0 0-8</inkml:trace>
    </iact:actionData>
  </iact:action>
  <iact:action type="add" startTime="320696">
    <iact:property name="dataType"/>
    <iact:actionData xml:id="d212">
      <inkml:trace xmlns:inkml="http://www.w3.org/2003/InkML" xml:id="stk169" contextRef="#ctx0" brushRef="#br0">5870 17588 0,'22'0'25,"-22"22"-9,0 23-9,0 21 0,0-22 1,0 23 0,0-23-1,0-22 1,22 23 2,0-23 6,1 0 14,21-22-20,44 0-2,67 0 0,-44 0-2,-22 0 4,-45 0-3,-22 0 2,0 0-1,-44 0 98,-44 0-95,-1 0-10,1-22 8,22 0-2,-1 0 3,1-23-3,0 23 1</inkml:trace>
    </iact:actionData>
  </iact:action>
  <iact:action type="add" startTime="321111">
    <iact:property name="dataType"/>
    <iact:actionData xml:id="d213">
      <inkml:trace xmlns:inkml="http://www.w3.org/2003/InkML" xml:id="stk170" contextRef="#ctx0" brushRef="#br0">6091 17743 0,'0'0'2,"23"0"46,-1 22-42,0 23 2,0-23 5,0 22-10,0-22 10,0 23-10,23 43 5,-45-66 0,0 23-1,44 21 2,-22-21 0,-22-1-2,0 0 1</inkml:trace>
    </iact:actionData>
  </iact:action>
  <iact:action type="add" startTime="321527">
    <iact:property name="dataType"/>
    <iact:actionData xml:id="d214">
      <inkml:trace xmlns:inkml="http://www.w3.org/2003/InkML" xml:id="stk171" contextRef="#ctx0" brushRef="#br0">6534 17765 0,'23'0'17,"-1"0"-10,0 45 2,-22 21-2,0 23 1,22 22 5,-22-45-10,0-22 10,0 1-11,0-23 7,0 22-1,0-110 74,0-23-73,0-66-1,0 66-1,22-21-1,0 65 2,0 23 5,-22-22-8,23 44 34,21 0-24,-44 44-7,22 23 0,22 21 2,-21-21-4,-1-1 1,-22 1 4,22-45-6,-22 0 6,22 0-2,0-155 78,22-44-82,1 88 4,-1 1 5,-22 43-8,22 23 5,-44 0-9,45 22 29,-1 44-23,0 45 2,-21-23 0,-1-21-7,22 43 10,-44-21-10,22-1 10,0-21-6,-22-23 0,0 0-2,0 0 4,0 0 23</inkml:trace>
    </iact:actionData>
  </iact:action>
  <iact:action type="add" startTime="324374">
    <iact:property name="dataType"/>
    <iact:actionData xml:id="d215">
      <inkml:trace xmlns:inkml="http://www.w3.org/2003/InkML" xml:id="stk172" contextRef="#ctx0" brushRef="#br0">25096 17522 0,'0'-22'17,"22"44"-9,0 66-1,-22 1 2,0 44-1,0-22 0,0-1 0,0-21 1,-22 22 0,-67 22-2,1-45 3,43-43-6,-21-1 4,0-44 1,43 22-2,1-22 3,0 0 13,0-44-16,-45-45 3,1-66-3,44 89 0,22-1 1,0 23 2,0 22-3,0 0 1,66 66 56,1-22-52,-23 45-8,0-45 9,1 22-10,-23-22 10,22 22-6,0-21 6</inkml:trace>
    </iact:actionData>
  </iact:action>
  <iact:action type="add" startTime="325120">
    <iact:property name="dataType"/>
    <iact:actionData xml:id="d216">
      <inkml:trace xmlns:inkml="http://www.w3.org/2003/InkML" xml:id="stk173" contextRef="#ctx0" brushRef="#br0">25339 18098 0,'23'0'57,"-1"0"-41,0 0-10,22 0 3,0-22-3,-21 22 5,21-23-5,-22 23 2,0-22 17</inkml:trace>
    </iact:actionData>
  </iact:action>
  <iact:action type="add" startTime="325423">
    <iact:property name="dataType"/>
    <iact:actionData xml:id="d217">
      <inkml:trace xmlns:inkml="http://www.w3.org/2003/InkML" xml:id="stk174" contextRef="#ctx0" brushRef="#br0">25738 17854 0,'22'0'24,"0"0"-17,23 22 3,-45 45 1,22 21-5,0-21 4,-22 21-7,22 23 11,-22-22-9,22-23 6,-22 1-6,0-45 0,0 22 3,22-22 3,-22-44 67,0-89-70,0-44 0</inkml:trace>
    </iact:actionData>
  </iact:action>
  <iact:action type="add" startTime="325727">
    <iact:property name="dataType"/>
    <iact:actionData xml:id="d218">
      <inkml:trace xmlns:inkml="http://www.w3.org/2003/InkML" xml:id="stk175" contextRef="#ctx0" brushRef="#br0">25960 17699 0,'22'-44'7,"0"44"43,0 0-35,0 0 12,22 0-3,-44 22-14,0 44-7,0-21 10,0-23-10,0 0 10,0 22-10,0-22 61,0 23-37,23-45 10,-23 22-21,22 0-5,-22 0-6,22 0 11,-22 0-8,0 1 0,0-1-1,0 0 10,-22 0-8,-45-22-2,45 0 1,0 0-1,0 0 2,-22 0-1,21 0 3,1 0-7,-22 0 5</inkml:trace>
    </iact:actionData>
  </iact:action>
  <iact:action type="add" startTime="327057">
    <iact:property name="dataType"/>
    <iact:actionData xml:id="d219">
      <inkml:trace xmlns:inkml="http://www.w3.org/2003/InkML" xml:id="stk176" contextRef="#ctx0" brushRef="#br0">25029 18275 0,'-22'22'31,"22"0"-24,44 45 1,-21-23-1,43 22 2,-44-21-1,23 21 0,-23-44 3,0 1-2,-22-1-3,22 0 10,0-22-10,-22 22 29</inkml:trace>
    </iact:actionData>
  </iact:action>
  <iact:action type="add" startTime="327536">
    <iact:property name="dataType"/>
    <iact:actionData xml:id="d220">
      <inkml:trace xmlns:inkml="http://www.w3.org/2003/InkML" xml:id="stk177" contextRef="#ctx0" brushRef="#br0">26602 18076 0,'0'-23'82,"22"23"-76,22 0 1,1-22 6,-23 0-11,0 22 7,0-22-1</inkml:trace>
    </iact:actionData>
  </iact:action>
  <iact:action type="add" startTime="327870">
    <iact:property name="dataType"/>
    <iact:actionData xml:id="d221">
      <inkml:trace xmlns:inkml="http://www.w3.org/2003/InkML" xml:id="stk178" contextRef="#ctx0" brushRef="#br0">26823 17854 0,'0'22'33,"23"45"-26,-1-1 1,0-22 1,-22 1-1,44-1 0,-22 45 0,23-45 1,-23-22-1,22 45 0,-22-45 0,0 0-1,23-22 2,-1 0 7,0 0-9,1 0 0,-1-22 3,0-23-2,23-21 4,-45 44-8,22-89 4,-22 45-2,0-45 5,-22 44-4,0 45 1,23-22-2,-23 0 4,0 21 6,0 1 23</inkml:trace>
    </iact:actionData>
  </iact:action>
  <iact:action type="add" startTime="328552">
    <iact:property name="dataType"/>
    <iact:actionData xml:id="d222">
      <inkml:trace xmlns:inkml="http://www.w3.org/2003/InkML" xml:id="stk179" contextRef="#ctx0" brushRef="#br0">28374 17655 0,'-44'0'16,"-1"0"-8,-21 66 0,22 1-1,-23 43 2,23-21 2,0 44-5,44-67-1,-23-21 6,23-23-4,0 22-1,0-22 11,0 0 7,23-22-9,21 0-7,0 0 0,-22 0 0,0 0 0,1 0 1,-1 0-2,22-22 1</inkml:trace>
    </iact:actionData>
  </iact:action>
  <iact:action type="add" startTime="329217">
    <iact:property name="dataType"/>
    <iact:actionData xml:id="d223">
      <inkml:trace xmlns:inkml="http://www.w3.org/2003/InkML" xml:id="stk180" contextRef="#ctx0" brushRef="#br0">28972 17898 0,'-22'0'34,"-23"0"-30,-21 45 3,44 21 5,-45 45-8,45-67 9,0 1-5,22-1-2,0 0-1,0-22 15,0 0 49,111-22-53,-45 0-8,45-44 0,0 22 0</inkml:trace>
    </iact:actionData>
  </iact:action>
  <iact:action type="add" startTime="335016">
    <iact:property name="dataType"/>
    <iact:actionData xml:id="d224">
      <inkml:trace xmlns:inkml="http://www.w3.org/2003/InkML" xml:id="stk181" contextRef="#ctx0" brushRef="#br0">11009 17278 0,'22'-22'227,"-22"0"-222,44 0 2,23 0 1,-1-45 4,0 23-8,23-1 4,-23-21 7,-21 44-14,21-22 15,-21 44-15,-23-45 10,22 23-4,-22 22 5,0-22-3,23 0-1,-23 22 0,22-22-1,0 0 2,1 22 0,-1 0-1,-22-23 1,22 1 8,-21 22-4,-1 0-5,0 0 4,0-22-5,22 0 0,1 22 2,-1-22 4,-22 22-5,-22-22 1,22 22 9,22 0-10,-21-23 5,-1 23-5,0-22 1,0 0 0,0 22-4,23-44 6,-23 44-4,0-22-1,0 22 12</inkml:trace>
    </iact:actionData>
  </iact:action>
  <iact:action type="add" startTime="336104">
    <iact:property name="dataType"/>
    <iact:actionData xml:id="d225">
      <inkml:trace xmlns:inkml="http://www.w3.org/2003/InkML" xml:id="stk182" contextRef="#ctx0" brushRef="#br0">12537 16436 0,'0'89'119,"22"88"-106,-22 23-11,0-23 7,0 0-2,0-22 5,0-44-5,0 22 1,0-67 0,0-22 1,0-21-4,0-90 82,0 1-76,44-23-5</inkml:trace>
    </iact:actionData>
  </iact:action>
  <iact:action type="add" startTime="336609">
    <iact:property name="dataType"/>
    <iact:actionData xml:id="d226">
      <inkml:trace xmlns:inkml="http://www.w3.org/2003/InkML" xml:id="stk183" contextRef="#ctx0" brushRef="#br0">12670 17544 0,'0'0'2,"0"22"4,0 0 0,0 45 1,0-23 3,0 0-3,0 23 2,0-1-2,0-21 0,22 21 3,0-22-3,-22 23 4,44-23-7,-21 0 7,-1-21-2,-22-1-1,22-22-4,0 22 7,22 0-5,-21-22 4,43 0-1,-22 0-4,23-44 2,21-23 4,-43 1 0,21 21-4,-66-21 1,0 0-2,0-1 5,0 1-9,0 21 7,0 1 1,-44-22-2,22 66 5,-23 0 3,23 0-5,-44 0-4,44 0 2,-23 0-3,1 0 3,-22 0-3,43 22 6,1-22-8,0 0 45</inkml:trace>
    </iact:actionData>
  </iact:action>
  <iact:action type="add" startTime="337185">
    <iact:property name="dataType"/>
    <iact:actionData xml:id="d227">
      <inkml:trace xmlns:inkml="http://www.w3.org/2003/InkML" xml:id="stk184" contextRef="#ctx0" brushRef="#br0">13733 17455 0,'22'0'31,"-22"45"-13,0-1-14,0 0 6,0 45-1,0-23 0,0 45-5,0-22 8,0-1-5,0-21 1,0-23 0,0 0 0,0-21-3,0-1 7,-22-22 40,22-89-43,0 23 2,0-1-6,22 23 11,0 22-8,-22 0 0,22 22 9,1 0-9,-1 0 17,-22-23-1,22 23-18,-22-44 2,22 0 3,-22-1-4,0 1 2,0 0-3,0 22 1,0 44 57,0 44-56,22 23 2,0-23-5,-22 1 3,0-23 0,0 45 2,0-23-2,-22 1-2,0-45 4,-44 22-2,-89-44 0,-111-22-1</inkml:trace>
    </iact:actionData>
  </iact:action>
  <iact:action type="remove" startTime="339591">
    <iact:property name="style" value="instant"/>
    <iact:actionData xml:id="d228" ref="#d209"/>
  </iact:action>
  <iact:action type="remove" startTime="339633">
    <iact:property name="style" value="instant"/>
    <iact:actionData xml:id="d229" ref="#d210"/>
  </iact:action>
  <iact:action type="remove" startTime="339659">
    <iact:property name="style" value="instant"/>
    <iact:actionData xml:id="d230" ref="#d211"/>
  </iact:action>
  <iact:action type="remove" startTime="339659">
    <iact:property name="style" value="instant"/>
    <iact:actionData xml:id="d231" ref="#d212"/>
  </iact:action>
  <iact:action type="remove" startTime="339689">
    <iact:property name="style" value="instant"/>
    <iact:actionData xml:id="d232" ref="#d213"/>
  </iact:action>
  <iact:action type="remove" startTime="339689">
    <iact:property name="style" value="instant"/>
    <iact:actionData xml:id="d233" ref="#d214"/>
  </iact:action>
  <iact:action type="remove" startTime="339734">
    <iact:property name="style" value="instant"/>
    <iact:actionData xml:id="d234" ref="#d202"/>
  </iact:action>
  <iact:action type="remove" startTime="339781">
    <iact:property name="style" value="instant"/>
    <iact:actionData xml:id="d235" ref="#d203"/>
  </iact:action>
  <iact:action type="remove" startTime="339942">
    <iact:property name="style" value="instant"/>
    <iact:actionData xml:id="d236" ref="#d226"/>
  </iact:action>
  <iact:action type="remove" startTime="340071">
    <iact:property name="style" value="instant"/>
    <iact:actionData xml:id="d237" ref="#d208"/>
  </iact:action>
  <iact:action type="remove" startTime="340223">
    <iact:property name="style" value="instant"/>
    <iact:actionData xml:id="d238" ref="#d207"/>
  </iact:action>
  <iact:action type="remove" startTime="340223">
    <iact:property name="style" value="instant"/>
    <iact:actionData xml:id="d239" ref="#d205"/>
  </iact:action>
  <iact:action type="remove" startTime="340252">
    <iact:property name="style" value="instant"/>
    <iact:actionData xml:id="d240" ref="#d204"/>
  </iact:action>
  <iact:action type="remove" startTime="340382">
    <iact:property name="style" value="instant"/>
    <iact:actionData xml:id="d241" ref="#d206"/>
  </iact:action>
  <iact:action type="remove" startTime="340419">
    <iact:property name="style" value="instant"/>
    <iact:actionData xml:id="d242" ref="#d227"/>
  </iact:action>
  <iact:action type="remove" startTime="340824">
    <iact:property name="style" value="instant"/>
    <iact:actionData xml:id="d243" ref="#d189"/>
  </iact:action>
  <iact:action type="remove" startTime="340866">
    <iact:property name="style" value="instant"/>
    <iact:actionData xml:id="d244" ref="#d225"/>
  </iact:action>
  <iact:action type="remove" startTime="340902">
    <iact:property name="style" value="instant"/>
    <iact:actionData xml:id="d245" ref="#d224"/>
  </iact:action>
  <iact:action type="remove" startTime="340928">
    <iact:property name="style" value="instant"/>
    <iact:actionData xml:id="d246" ref="#d184"/>
    <iact:actionData xml:id="d247" ref="#d199"/>
  </iact:action>
  <iact:action type="remove" startTime="341096">
    <iact:property name="style" value="instant"/>
    <iact:actionData xml:id="d248" ref="#d188"/>
  </iact:action>
  <iact:action type="remove" startTime="341158">
    <iact:property name="style" value="instant"/>
    <iact:actionData xml:id="d249" ref="#d187"/>
  </iact:action>
  <iact:action type="remove" startTime="341182">
    <iact:property name="style" value="instant"/>
    <iact:actionData xml:id="d250" ref="#d200"/>
    <iact:actionData xml:id="d251" ref="#d201"/>
  </iact:action>
  <iact:action type="remove" startTime="341361">
    <iact:property name="style" value="instant"/>
    <iact:actionData xml:id="d252" ref="#d186"/>
  </iact:action>
  <iact:action type="remove" startTime="341766">
    <iact:property name="style" value="instant"/>
    <iact:actionData xml:id="d253" ref="#d192"/>
  </iact:action>
  <iact:action type="remove" startTime="341802">
    <iact:property name="style" value="instant"/>
    <iact:actionData xml:id="d254" ref="#d191"/>
  </iact:action>
  <iact:action type="remove" startTime="341856">
    <iact:property name="style" value="instant"/>
    <iact:actionData xml:id="d255" ref="#d185"/>
    <iact:actionData xml:id="d256" ref="#d190"/>
  </iact:action>
  <iact:action type="remove" startTime="342049">
    <iact:property name="style" value="instant"/>
    <iact:actionData xml:id="d257" ref="#d193"/>
  </iact:action>
  <iact:action type="remove" startTime="342049">
    <iact:property name="style" value="instant"/>
    <iact:actionData xml:id="d258" ref="#d194"/>
  </iact:action>
  <iact:action type="remove" startTime="342079">
    <iact:property name="style" value="instant"/>
    <iact:actionData xml:id="d259" ref="#d195"/>
  </iact:action>
  <iact:action type="remove" startTime="342079">
    <iact:property name="style" value="instant"/>
    <iact:actionData xml:id="d260" ref="#d196"/>
  </iact:action>
  <iact:action type="remove" startTime="342080">
    <iact:property name="style" value="instant"/>
    <iact:actionData xml:id="d261" ref="#d198"/>
  </iact:action>
  <iact:action type="remove" startTime="342439">
    <iact:property name="style" value="instant"/>
    <iact:actionData xml:id="d262" ref="#d147"/>
  </iact:action>
  <iact:action type="remove" startTime="342640">
    <iact:property name="style" value="instant"/>
    <iact:actionData xml:id="d263" ref="#d166"/>
  </iact:action>
  <iact:action type="remove" startTime="342663">
    <iact:property name="style" value="instant"/>
    <iact:actionData xml:id="d264" ref="#d164"/>
  </iact:action>
  <iact:action type="remove" startTime="342703">
    <iact:property name="style" value="instant"/>
    <iact:actionData xml:id="d265" ref="#d165"/>
  </iact:action>
  <iact:action type="remove" startTime="342729">
    <iact:property name="style" value="instant"/>
    <iact:actionData xml:id="d266" ref="#d163"/>
  </iact:action>
  <iact:action type="remove" startTime="342756">
    <iact:property name="style" value="instant"/>
    <iact:actionData xml:id="d267" ref="#d162"/>
  </iact:action>
  <iact:action type="remove" startTime="342780">
    <iact:property name="style" value="instant"/>
    <iact:actionData xml:id="d268" ref="#d161"/>
  </iact:action>
  <iact:action type="remove" startTime="342903">
    <iact:property name="style" value="instant"/>
    <iact:actionData xml:id="d269" ref="#d160"/>
  </iact:action>
  <iact:action type="remove" startTime="343567">
    <iact:property name="style" value="instant"/>
    <iact:actionData xml:id="d270" ref="#d131"/>
  </iact:action>
  <iact:action type="remove" startTime="343654">
    <iact:property name="style" value="instant"/>
    <iact:actionData xml:id="d271" ref="#d135"/>
  </iact:action>
  <iact:action type="remove" startTime="343800">
    <iact:property name="style" value="instant"/>
    <iact:actionData xml:id="d272" ref="#d132"/>
  </iact:action>
  <iact:action type="remove" startTime="343831">
    <iact:property name="style" value="instant"/>
    <iact:actionData xml:id="d273" ref="#d130"/>
  </iact:action>
  <iact:action type="remove" startTime="343871">
    <iact:property name="style" value="instant"/>
    <iact:actionData xml:id="d274" ref="#d128"/>
  </iact:action>
  <iact:action type="remove" startTime="343990">
    <iact:property name="style" value="instant"/>
    <iact:actionData xml:id="d275" ref="#d146"/>
  </iact:action>
  <iact:action type="remove" startTime="344030">
    <iact:property name="style" value="instant"/>
    <iact:actionData xml:id="d276" ref="#d145"/>
  </iact:action>
  <iact:action type="remove" startTime="344103">
    <iact:property name="style" value="instant"/>
    <iact:actionData xml:id="d277" ref="#d139"/>
  </iact:action>
  <iact:action type="remove" startTime="344327">
    <iact:property name="style" value="instant"/>
    <iact:actionData xml:id="d278" ref="#d155"/>
  </iact:action>
  <iact:action type="remove" startTime="344479">
    <iact:property name="style" value="instant"/>
    <iact:actionData xml:id="d279" ref="#d157"/>
    <iact:actionData xml:id="d280" ref="#d158"/>
  </iact:action>
  <iact:action type="remove" startTime="344526">
    <iact:property name="style" value="instant"/>
    <iact:actionData xml:id="d281" ref="#d159"/>
  </iact:action>
  <iact:action type="remove" startTime="344753">
    <iact:property name="style" value="instant"/>
    <iact:actionData xml:id="d282" ref="#d138"/>
  </iact:action>
  <iact:action type="remove" startTime="344863">
    <iact:property name="style" value="instant"/>
    <iact:actionData xml:id="d283" ref="#d144"/>
  </iact:action>
  <iact:action type="remove" startTime="344863">
    <iact:property name="style" value="instant"/>
    <iact:actionData xml:id="d284" ref="#d143"/>
  </iact:action>
  <iact:action type="remove" startTime="344911">
    <iact:property name="style" value="instant"/>
    <iact:actionData xml:id="d285" ref="#d142"/>
  </iact:action>
  <iact:action type="remove" startTime="345007">
    <iact:property name="style" value="instant"/>
    <iact:actionData xml:id="d286" ref="#d141"/>
  </iact:action>
  <iact:action type="remove" startTime="345479">
    <iact:property name="style" value="instant"/>
    <iact:actionData xml:id="d287" ref="#d134"/>
  </iact:action>
  <iact:action type="remove" startTime="346071">
    <iact:property name="style" value="instant"/>
    <iact:actionData xml:id="d288" ref="#d156"/>
  </iact:action>
  <iact:action type="add" startTime="339522">
    <iact:property name="dataType" value="strokeEraser"/>
    <iact:actionData xml:id="d289">
      <inkml:trace xmlns:inkml="http://www.w3.org/2003/InkML" xml:id="stk185" contextRef="#ctx0" brushRef="#br1">8085 20645 0,'22'0'41,"0"0"-25,22 0-9,111 0 34,975 0-16,-222 0 5,89 0 2,509 133-16,-465-67 15,221-66 17,-885-22-40,-377 0-5,22 22 10,0-22-5,-22 0 1,22-1-1,23 1-1,-23 0 2,22 22-1,23-22 0,-1 22 0,23 0-1,21 0 1,68 0 1,65 0-1,-21 0-1,-1 0 32,178 0-30,-377 0-7,0 0 8,23 0-4,-23 0 0,0 0 3,0 0-1,44 0-1,23 0 2,-23 0-2,1 0 2,-1 0-1,1 0 27,-1 0-34,-44 0 9,-44 0 63,-88 0-64,-46 44-1,-21 45-1,44 0 2,-44-1 18,-133 45-25,199-111 33,-110 0-25,199-22 20,22-44-23,44 0 9,0-23-7,45 1-1,-23-1-1,67 1 1,44 22 16,333-111-23,-244 132 8,22-21 17,22 44-15,-222 0-5,-21-22-5,-45 22 1,0 0 30,-22 22-7,-44 22-17,-23 1 0,-66-1-1,-22 45 1,-88-23 2,-23-22-2,22-21 0,-21-23-1,-23 0 2,88 0-2,23 0 1,88 0 0,45 0 0,44 22 32,67 0-32,-23 22 1,67-22-2,-67 0 2,45 1-2,21-23 1,-21 0 0,-1 0 0,-21 0 0,44-67 1,-67 45-1,0-22 0,-22-1 0,23-21 0,-45-23-1,0-44 3,0-22-3,-89 22 1,-22 1 0,-44-1-1,67 44 35,-555 0-17,67 89-14,399 45 13,-465 176 6,531-199-20,89 1 1,66-23 44,67 0-47,88 0 0,89 0 0,133-67 0,44 1 0,-155-45 1,89-66-1,-222 66-1,1-22 32,-90-88-38,-110 176 14,-111 1-7,-88 22 16,-355 22 0,-310 22-13,598 44-11,44 1 10,1 21-7,65-21 6,45-1-2,67-21 2,44-23 7,110-22 33,134 0-41,110-111 1,111-22-3,89-22 2,21 22 2,-198 0 16,132 0-25,-398 111 8,-23 0 4,-44 22-9,-22-22 53,-22-22-41,-22-1-9,-23-21 2,1 22-1,44-1-1,-22 1 1,21-23 1,-21 1-1,44 0-1,0 21 2,0 1 0,0 0-1,0-1 0,0 1 0,0 0 7,22 22-6,45-23-2,43 23 1,23-44 0,-66 44 0,-67-1-1,44 23 1,-44-22 1,0 0 39,0 0-32,-22 22-8,-67 0-1,-88 0 2,-89 0-1,1 0 21,-267 0-21,266 0 13,-487 0-9,576 0-4,-67 0-4,200 0 2,0 0 29,-23 0-24,45 22-2,-44 22-7,43-21 4,1-23 3,89-45 71,132-66-71,45 1-1,44 21 0,288 23 0,177-45-1,-67 67 31,1507 44-14,-1794 0-13,-266 0-4,-89-23 73,-22 23-55,-22-22-2,22 22-7,-22-44 33,-88 22-42,-90 0 1,-65 0 0,-45 22 0,22 0 1,-66 0-2,-23 0 0,-132 0 1,22 0 0,22 0 1,89 0-2,88 0 1,0 0 0,22 0 0,45 0 1,-45 0 19,-66-23-27,200 1 7,21 0-6,67 22 6,-45 0 1,23 0-2,22-22 2,-22 22-1,-1 0 0,1 0 0,-22 0 0,21 0 0,-21 0 0,-1 22 0,-21 0 1,-1 0-2,1 23 1,21-1 0,-44 0 0,-21 23 0,65-45 0,-66 0 1,22 0-3,-21 0 27,-289 1-13,88-23-8,45 0 11,-110 0 6,-23 44-6,-66 44 5,66-65-18,332-23 3,-88 44-9,133-44 3,-45 0 0,-44 22 2,45 0-1,-67 22-1,22-21 1,-44 43 1,88-44-1,-110 45 0,21-45 24,-287 89-24,377-67-6,-67 0 3,22 1 2,0-23 1,22 0 0,0 22 0,67-44 1,22 0-2,-22 22 2,66-22 87,111-110-86,88-1-4,1-22 2,-45 44-1,-66 23 2,-1-1-2,23-21 1,0-1 0,-44 1 1,-1 65-1,-21-21 0,-23 22 0,89-45 0,-44 23 0,43 22 0,112-44 0,22 43 0,66-43 0,22 66 1,67 0-2,-44 0 1,-67 0 0,0 0 0,-44 0 1,-45 0-2,23 0 1,-23 0 0,1 0 0,-1 0 0,1 0 0,66-22 0,0-23 0,66 1 1,-88 0-3,0-67 3,-23 89-2,1-44 1,-45-1 1,1 23-1,-45-23-1,0 23 1,-66 44 0,-45-44 0,0 22 0,-22-1 1,0 1-2,1 22 2,21-22-1,0 0 0,45 22 0,44-22 0,22 0 0,44 22 0,45 0 0,66 0 1,-22 0-3,22 0 3,-44-67 0,-67 45 24,355-67-24,-399 89-7,-89-22 0,-22 22 7,-21-22 7,-1 22-9,22-22 1,-22 0 14,0 22-13,89-67 2,-111 45-10,22 0 5,0 22 3,-44-22 56,-22 0-59,-111 0 3,-89-23-2,45 23 31,-1041-44-15,686 66-12,44 0 11,-176 88-10,531-43-4,0-1-7,-45-22 3,45 0 5,0 0-2,22-22 2,23 0-2,21 0 1,0 0 0,23 0 1,-1 0-2,1 0 1,0 0 21,-112 0-22,46 0-4,-1 0-1,-67 0 23,-265 0-17,199 0 7,-420 45-13,420-1 4,-44 22 2,110-43 0,-65 21 14,-245 45-21,267-45 7,65-22 5,-43 0-10,22 22 5,21-21 0,1-1 1,22-22-2,-22 22 2,88-22-2,-44 0 2,67 0-1,0 0 0,-1 0-1,23 0 2,-1 0-1,23 0 1,-22 0-1,22 0-1,0 0 1,-23-22 0,23 0 1,0 22-2,0-23 2,0-21-2,-22-44 0,44 21 22,0-132-21,0 44 8,221-89-14,-110 133-1,-45 45 7,67-1 0,-44 45 0,21-22 1,1 0-1,-22 21-1,-23 1 2,23 22-1,22 0 1,44 45-1,0-1 0,22 22-1,44 23 18,200 110-18,-221-132-5,-45-1 3,-67-22 3,1-21 17,-45-1-18,-22-22 74,-66 22-56,44-66 31,89-1-48,88-21 0,89-23-1,154 67 2,90 0 27,464 22-27,-819 0 8,-66 0-15,-67 22 4,0 0 3,-22 23-1,0-1 0,0 22 0,-66 45-1,-45-22 20,-243 132-17,177-132 5,-222 66 13,-44-111-19,376-44 4,23 0-7,-22-44-2,-1 0 4,23-1 1,22 23-2,22 0 1,-22 0 15,-1 22-22,112-44 113,177 21-106,177 23 0,465 0 1,222 0-2,309 0 1,-353 0 1,-67 0-3,-355-22 4,-332-22-4,-88 22 2,-45-23 0,-132 45 0,-23 0 0,-22-22 65,-22 0-65,22 22-1,-22-22 2,22 22-1,1-22 0,21 0 0,-22 22-2,0-22 2,0 22 8,-22-23 33,-22 1-41,-44 0 0,-156 0 0,-44-22 0,-66-23 33,-1506 45-32,1528 22-7,88 0 3,89-22 3,89 22 0,22-22-1,0 22 49,0-22-39,-23-1-9,1 1-1,-45 0 2,-43-22-2,21 44 1,-111-22 0,-44 0 0,-21 22 0,-68 0 0,-21 0 1,21 0-2,-132 0 1,66 0-1,0 66 3,45-22-3,88 1 1,0-1 1,66-22-1,1 0 0,21 22 0,45-44-1,23 23 2,21-1-1,0 0-2,45 0 2,43-22 0,1 22 0,-22-22 1,44 22-1,-44-22 0,22 0-1,-1 23 2,-21-1-1,-45 0 0,1 0 0,21 0 0,-65 22 0,109-44 0,-43 23 1,-1-23-3,23 22 3,22 0 15,0-22-16,0 0 0,0 0 0,-1 0 0,-21 0 0,0 0 0,-23 0 0,23 0-1,0 0 1,22 0 1,-1-22-2,-21 22 28,-22-67-27,44 45-7,-1 0 13,23 0 1,-22 0 9,22 0 41,45 22-57,21 0-1,67 0 2,66 0-1,23 0 0,-111 44-1,-1 0 2,-43-44-1,-1 44 0,-22-21 0,1-1 0,-23 22-1,22 0 1,-22 23 1,1-45-1,-1 44 0,0-21 0,-22-1-2,22-22 3,-22 22-2,0-21 9,0-1 25</inkml:trace>
    </iact:actionData>
  </iact:action>
  <iact:action type="remove" startTime="347694">
    <iact:property name="style" value="instant"/>
    <iact:actionData xml:id="d290" ref="#d140"/>
  </iact:action>
  <iact:action type="remove" startTime="349071">
    <iact:property name="style" value="instant"/>
    <iact:actionData xml:id="d291" ref="#d154"/>
  </iact:action>
  <iact:action type="remove" startTime="349519">
    <iact:property name="style" value="instant"/>
    <iact:actionData xml:id="d292" ref="#d153"/>
  </iact:action>
  <iact:action type="remove" startTime="350063">
    <iact:property name="style" value="instant"/>
    <iact:actionData xml:id="d293" ref="#d129"/>
  </iact:action>
  <iact:action type="add" startTime="347331">
    <iact:property name="dataType" value="strokeEraser"/>
    <iact:actionData xml:id="d294">
      <inkml:trace xmlns:inkml="http://www.w3.org/2003/InkML" xml:id="stk186" contextRef="#ctx0" brushRef="#br1">11341 16946 0,'0'0'2,"0"-23"1,0-21 5,0-22 0,0 21 0,44 1 0,22-44 0,1 21 0,-1 45 1,67-22-2,-111 21 1,0 23 1,1 0 56,21 0-26,-22 23-22,0-23-9,22 0-1,1 22 2,43 0-2,-21 0 2,21-22-2,-21 22 1,-1-22 0,-21 0 1,-1 0 6,-22-22-7,0 0 0,22-22 0,-44-1 0,0 1 0,23 0 0,-23-1 0,0 23 1,0-22 10,0 22-11,0-22 2,-23 21-1,1 1-1,0 0 0,-22 22 1,-89-44-1,22 44 0,-110-22 0,-45-45 0,22 67 0,-21 0 2,65 0-3,45 0 1,-44 0-1,44 0 2,88 0-1,23 22-1,-22 23 2,43-45 14,-21 0 17,0 0-31,-1 0-2,1 0 2,-44 0-2,-1 0 2,-44 0-2,22 0 1,-22-23 1,-22-21-1,0 0 0,22 0 0,1-1-1,21 45 2,-22-22-1,22 22 0,0 0-1,1 0 2,-1 0-1,22 0-1,-21 0 2,-23 0-2,22 0 1,22 0 1,-21 0-2,65 0 0,1 0 2,22 0-1,0 0 0,0 0 16,-1 0-15,1 22 5,22 0-6,0 1 8,0-1 41,45-22-49,21-22 0,0-23 0,-21 1 2,-23-23-4,22 23 2,-22 0 0,-22-23 1,22 45-1,1-44 0,-23 44-1,22 0 1,0-1 112,22 23-111,-22 0-2,23 23 1,21 21 1,1 0-2,-1 23 2,23-1-1,-23 0 0,1 1 0,-23-45-1,0 22 1,0-44 1,-21 23-2,-1-23 9,0-45 41,-22 1-41,0-45 183,0 1-191,0-1 1,0 45-2,-22-23 2,22 23-1,-22 0 0,22 22-2,0-1 90,-23 23-79,-21 67-8,22 22 27,-22 221-33,44-177-3,0-45 8,44 45 0,0-44-1,23 21 2,-23-43-2,0-23 1,-22 0 1,1-21 0,-1-23-1,-22 22 8,22-22 72,22 0-72,23 0-9,66 0 1,88 0 1,-22 0-2,-21 0 2,-90-22-1,1-23 0,-67 45-1,22-44 0,-44 22 26,0 0-17,0 0-1,-22 22-6,0 0-2,-44-23 2,43 23-1,-65-44 0,-45 44 0,44-22 0,-44 0 0,67 22 0,-1 0 0,23 0 24,-67 0-24,67 0 1,22 0-8,0 0 4,0-22 11,-23 22 58,23-22-59,0-23-6,-22 23-1,22 0-1,-23-22 2,1 21 0,44 1-2,0 0 57,0 0-56,0 0 0,111 0-1,66 0 1,177 22 0,200 0 1,221 0 0,23 0-3,-156 0 3,200 0-2,-222 0 2,-133 0-1,-132 0-1,21 0 1,-88 0 0,-22 0 0,-45 0 1,-43 0-2,-46 0 2,-43 0-2,0 0 1,-23 0-1,45-45 1,-23 1 1,23-23-1,22 1 1,0 22-2,22-23 1,-66 23 1,88 0-2,-66 22 2,-23-23-2,-21-21 1,-23 21 0,-22 23 24,45-44-25,-45 66 10,-22-22-16,22 0 5,0-1 10,0 1 1,-22 0-10,22 22 9,0 0-8,1 0 1,-1 0 7</inkml:trace>
    </iact:actionData>
  </iact:action>
  <iact:action type="add" startTime="355279">
    <iact:property name="dataType"/>
    <iact:actionData xml:id="d295">
      <inkml:trace xmlns:inkml="http://www.w3.org/2003/InkML" xml:id="stk187" contextRef="#ctx0" brushRef="#br0">10964 17234 0,'45'0'120,"-1"0"-112,22-44 0,1 21 0,21 1 0,-21-22 1,-23 22-1,23-23-2,-23 45 4,-22-22-1,22-22-2,1 44 1,-23-22-1,0 0 3,44 22-3,-43-22 3,21-23-4,0 23 4,0 0-3,-21 0 3,21 0-6,-22 0 12,0-1 0,0 1 17,1 22-25,-23-22 7,22 0-7,0 22 8,0-22 0,0 22 16,0-22-24,0-1-1,45 1 4,-45 0 4,0 22 1,0 0 0,0-22-8,1 22 16,-1-22-15,0 0 5,0 0 61,0-1-45,0 23-10,-22-22-15,23 0 0,-1 0 20,0 22 14,0-22-28</inkml:trace>
    </iact:actionData>
  </iact:action>
  <iact:action type="add" startTime="360105">
    <iact:property name="dataType"/>
    <iact:actionData xml:id="d296">
      <inkml:trace xmlns:inkml="http://www.w3.org/2003/InkML" xml:id="stk188" contextRef="#ctx0" brushRef="#br0">12493 16459 0,'0'66'86,"0"-22"-76,0 23 0,0-23-4,0 23 4,0-23-3,0 0-3,0-22 6,0 0 7,0 1-3,0-1 18,0 0 16</inkml:trace>
    </iact:actionData>
  </iact:action>
  <iact:action type="add" startTime="360745">
    <iact:property name="dataType"/>
    <iact:actionData xml:id="d297">
      <inkml:trace xmlns:inkml="http://www.w3.org/2003/InkML" xml:id="stk189" contextRef="#ctx0" brushRef="#br0">12249 17588 0,'0'22'48,"0"1"-42,0 21 1,0 0 2,0 0 4,22 23-7,0-23 4,23 1-7,-23-23 5,0-22 2,0 22 2,0-22 1,0 0-6,1 0 7,-1 0-5,22 0-2,0-22 2,-44-67 0,22 45-3,-22-45 4,23 23 0,-23-23-7,0 23 5,0 21 5,-23 1-6,23 22 3,-22 0 6,-22 22 0,22 0-13,-22 0 9,-23 0-8,45 0 4,-22 0 0,-1 0 0,23 0 7</inkml:trace>
    </iact:actionData>
  </iact:action>
  <iact:action type="add" startTime="361855">
    <iact:property name="dataType"/>
    <iact:actionData xml:id="d298">
      <inkml:trace xmlns:inkml="http://www.w3.org/2003/InkML" xml:id="stk190" contextRef="#ctx0" brushRef="#br0">12758 17345 0,'23'0'17,"-23"44"23,0-22-33,22 45 0,-22-45 3,0 44-1,0-22-2,0 23 3,0-1-6,0 1 8,0-45-8,0 0 4,0 0 0,0 0 5,0 1-10</inkml:trace>
    </iact:actionData>
  </iact:action>
  <iact:action type="add" startTime="362255">
    <iact:property name="dataType"/>
    <iact:actionData xml:id="d299">
      <inkml:trace xmlns:inkml="http://www.w3.org/2003/InkML" xml:id="stk191" contextRef="#ctx0" brushRef="#br0">12781 17677 0,'44'0'73,"22"0"-65,1 0 1,-23 0-3,0 0 5,-21 0-7,-1 0 5,0 0-2,0 0 49,0 0-40,22 0 12,-21 0 9,-23-44-13,0 21-17,0-21 2,-23 22 2,23-44-1,-22 43 1,22 46 78,0 43-81,0-22-1,0 45 0,0-45 1,0 0 2,0-21-1,0 43-2,0-44 9,0 0-10,0 1 11</inkml:trace>
    </iact:actionData>
  </iact:action>
  <iact:action type="add" startTime="364294">
    <iact:property name="dataType"/>
    <iact:actionData xml:id="d300">
      <inkml:trace xmlns:inkml="http://www.w3.org/2003/InkML" xml:id="stk192" contextRef="#ctx0" brushRef="#br0">12404 14642 0,'0'44'56,"0"1"-44,0 21-8,0-21 5,22 21-2,0 0 2,-22-21-1,23 21-1,-23-44 2,22 0-1,-22 23 0,22-23 1,-22 0 97</inkml:trace>
    </iact:actionData>
  </iact:action>
  <iact:action type="add" startTime="365361">
    <iact:property name="dataType"/>
    <iact:actionData xml:id="d301">
      <inkml:trace xmlns:inkml="http://www.w3.org/2003/InkML" xml:id="stk193" contextRef="#ctx0" brushRef="#br0">12338 14088 0,'0'23'71,"0"-1"-65,0 0 4,0 0-3,22-22 3,-22 22-2,22 0 0,-22 0-3,0 1 4,22 21-1,-22-22 8,0 0-4,0 0-7,22-22 7</inkml:trace>
    </iact:actionData>
  </iact:action>
  <iact:action type="add" startTime="365817">
    <iact:property name="dataType"/>
    <iact:actionData xml:id="d302">
      <inkml:trace xmlns:inkml="http://www.w3.org/2003/InkML" xml:id="stk194" contextRef="#ctx0" brushRef="#br0">12315 14221 0,'0'-22'8,"45"22"14,-23 0-6,22 0-7,1 0 5,-23 0-6,44 0 3,-44 0 2,0 0 0,1 0 49,-1 0-47,22 0 0,-44-22-8,22 22 2</inkml:trace>
    </iact:actionData>
  </iact:action>
  <iact:action type="add" startTime="366151">
    <iact:property name="dataType"/>
    <iact:actionData xml:id="d303">
      <inkml:trace xmlns:inkml="http://www.w3.org/2003/InkML" xml:id="stk195" contextRef="#ctx0" brushRef="#br0">12714 14066 0,'0'22'73,"0"45"-66,22-23 1,-22 23 1,22-23-2,-22 0 1,0 1 0,0-23-1,0 0 9,0 0 25</inkml:trace>
    </iact:actionData>
  </iact:action>
  <iact:action type="add" startTime="366864">
    <iact:property name="dataType"/>
    <iact:actionData xml:id="d304">
      <inkml:trace xmlns:inkml="http://www.w3.org/2003/InkML" xml:id="stk196" contextRef="#ctx0" brushRef="#br0">12426 14930 0,'22'0'41,"23"-22"-35,65 0 4,-21 22-4,22 0 4,-23 0-4,23 0 4,-67 0-1,-21 0-4,-1 0 6,22 0-7,-22 22 5,0 22-1,0 1 4,1-23-9,-1 44 10,-22-22-6,22 23-2,0-23 3,-22-22 3,0 23-2,0-23-2,0 44 3,-22-44-7,0 1 5,-23 43 4,23-44-2,-44 0-8,-23 1 13,23-1-14,-23 0 7,23 0 0,-45 0 0,89-22 0,0 0 1,-23 0-1,1 0 0,0 0 0,-23 0 0,1 0 0,-1 0-1,23 0 3,22 0-3,0 0 176,-22-44-159</inkml:trace>
    </iact:actionData>
  </iact:action>
  <iact:action type="add" startTime="367558">
    <iact:property name="dataType"/>
    <iact:actionData xml:id="d305">
      <inkml:trace xmlns:inkml="http://www.w3.org/2003/InkML" xml:id="stk197" contextRef="#ctx0" brushRef="#br0">11983 15218 0,'22'0'83,"1"67"-76,-1-1 0,-22 0 4,0 1-6,0-23 6,0 1-7,0-23 12,44 0 68,-44 0-76,22 0 1,22 22-2,1-21 2,-1 21-2,22-22 1,-21 0-1,-1 0 2,-22 0-2,0 1 7,1-23 3,-1 0 89</inkml:trace>
    </iact:actionData>
  </iact:action>
  <iact:action type="add" startTime="369439">
    <iact:property name="dataType"/>
    <iact:actionData xml:id="d306">
      <inkml:trace xmlns:inkml="http://www.w3.org/2003/InkML" xml:id="stk198" contextRef="#ctx0" brushRef="#br0">25605 15107 0,'0'89'47,"0"0"-37,-22-1-1,22 45-1,0-22-3,0-23 6,0 1-3,0-45-2,0 23 4,0-45-3,0 0 3,0 22-3</inkml:trace>
    </iact:actionData>
  </iact:action>
  <iact:action type="add" startTime="370479">
    <iact:property name="dataType"/>
    <iact:actionData xml:id="d307">
      <inkml:trace xmlns:inkml="http://www.w3.org/2003/InkML" xml:id="stk199" contextRef="#ctx0" brushRef="#br0">25805 15351 0,'0'22'35,"22"22"-30,0 1 6,0-1-2,-22-22-2,0 0 1,0 1-2,0-1 0,22-22 3,-22 22 65</inkml:trace>
    </iact:actionData>
  </iact:action>
  <iact:action type="add" startTime="370946">
    <iact:property name="dataType"/>
    <iact:actionData xml:id="d308">
      <inkml:trace xmlns:inkml="http://www.w3.org/2003/InkML" xml:id="stk200" contextRef="#ctx0" brushRef="#br0">25805 15240 0,'-23'0'9,"1"0"-3,-22 0 9,44 22-1,-22 1-6,22 21 1,0-22 3,0 0-8,0 0 4,0 23 0,0-23 0,0 22-1,0-22 2,0 23 0,22-23-1,0 22 0,-22 0-2,22 1 2,0-23 3,1 0 3,-23 0-4,22 0 47,22-22-28,-22-22-12,0 22-10,0-22 1,-22 0-1,45 0 1,-23-1 1,0-21-2,-22 22 2,22 0 2,22-45-5,-44 23 4,23 22-1,-23 0-2,22 0 2,-22-1-5,0 1 11,0 0 26,0 0-9,0 0-16,-22 0-7,-1 0 8,23-1-9,-22 23-2,0 0 1,0 0 4,0-22-3,0 22 0,-23-22 1,-21 22-2,22 0 3,-23 0-5,23 0 2,22 0 1,-23 0 4,1 0-8,22 22 4</inkml:trace>
    </iact:actionData>
  </iact:action>
  <iact:action type="add" startTime="372176">
    <iact:property name="dataType"/>
    <iact:actionData xml:id="d309">
      <inkml:trace xmlns:inkml="http://www.w3.org/2003/InkML" xml:id="stk201" contextRef="#ctx0" brushRef="#br0">24586 15750 0,'45'-22'42,"-1"22"-38,0 0 8,-22 0-8,23 0 6,-23 0-3,22 0 25,-44 44-22,0 0-1,0 0-3,0-21 2,0 21-1,0 0 3,0-22 3,-22 1 11,44-46 181,-44 23-96,-22-22-99,-67 22-5</inkml:trace>
    </iact:actionData>
  </iact:action>
  <iact:action type="add" startTime="373801">
    <iact:property name="dataType"/>
    <iact:actionData xml:id="d310">
      <inkml:trace xmlns:inkml="http://www.w3.org/2003/InkML" xml:id="stk202" contextRef="#ctx0" brushRef="#br0">24697 15772 0,'0'0'2,"22"-22"21,23 22-15,-23 0-4,22-22 7,-22 22 2,0 0 15,0 0-15,1 0-4,-23 22-1,0 0-2,22 44 4,0-21-4,-22-1 4,0 0-2,0 1-1,-22 21 2,0-44-1,-1-22 0,23 44 0,-22-44 8,22-22 127,22-44-132,23 44-6,-23 0 11,0-1-15,22 1 10,1 0-3,-23 0-4,22 22 12,-88-44 128</inkml:trace>
    </iact:actionData>
  </iact:action>
  <iact:action type="add" startTime="374664">
    <iact:property name="dataType"/>
    <iact:actionData xml:id="d311">
      <inkml:trace xmlns:inkml="http://www.w3.org/2003/InkML" xml:id="stk203" contextRef="#ctx0" brushRef="#br0">24653 15617 0,'0'0'0,"-45"0"8,1 0-2,22 44 5,-22 0-5,-1-21 5,45-1-6,-22 66 7,0-43-7,0-1 7,22 22-8,0-21 4,44 21 0,-22 1-2,23-1 5,-23-44-3,22 23-3,-22 21 6,0-66-4,1 44 2,21-44-2,0 22 2,23-22-1,-1 23 0,-22-23 0,1 0-1,-23 0 3,0 0-6,22 0 14,-22-23-7,1 23-6,21-44 1,-44 0 4,66 0 2,-43 21-10,-1-21 8,0 0-4,-22 22 3,22-23-2,0-21 2,-22 22-1,0-1 7,0 23-5,0 0-3,0 0 2,0 0 0,0-1-2,0-21 3,-22 0-4,0-23 4,-22 45-3,21-22 3,-43 0-4,44-1 0,-23 45 3,-43-22 3,-1 22-10,23 0 8,-23 0-2,23 0 0,21 0 0,-21 0 0,-23 45 1,45-23-1,0 22-3,22-22 6,-45 0-3</inkml:trace>
    </iact:actionData>
  </iact:action>
  <iact:action type="add" startTime="376447">
    <iact:property name="dataType"/>
    <iact:actionData xml:id="d312">
      <inkml:trace xmlns:inkml="http://www.w3.org/2003/InkML" xml:id="stk204" contextRef="#ctx0" brushRef="#br0">10964 17212 0,'22'0'11,"-22"44"34,0 0-35,0 23-1,0-1-2,0 1 1,0-1-2,0-22 5,0 23-6,0-45 5,0 0-2,0 0 1,0 0-2</inkml:trace>
    </iact:actionData>
  </iact:action>
  <iact:action type="add" startTime="377001">
    <iact:property name="dataType"/>
    <iact:actionData xml:id="d313">
      <inkml:trace xmlns:inkml="http://www.w3.org/2003/InkML" xml:id="stk205" contextRef="#ctx0" brushRef="#br0">10676 18076 0,'23'0'14,"-1"0"2,0 0-3,0 66-10,0-22 10,-22 1-11,0 21 7,0-22 1,0 1-1,0-1-2,0-22 18</inkml:trace>
    </iact:actionData>
  </iact:action>
  <iact:action type="add" startTime="377346">
    <iact:property name="dataType"/>
    <iact:actionData xml:id="d314">
      <inkml:trace xmlns:inkml="http://www.w3.org/2003/InkML" xml:id="stk206" contextRef="#ctx0" brushRef="#br0">10743 18275 0,'44'0'8,"0"0"-4,1 0 5,21 0-1,1 0 0,-1 0 1,1 0-2,-23 0 3,0 0-4,-22 0 1,0-22 82,-22 0-71,-22-23-11,22 23-1,-22 22 4,22-44-2,0 22 7,-22 22 4,22-22 69,22 44-81,22 89 2,-21-1-5,-1-21 4,0-1 1,0 1-1,0-45 0,-22 1 0,22-23 1,-22 0-2,0 0 50</inkml:trace>
    </iact:actionData>
  </iact:action>
  <iact:action type="add" startTime="379120">
    <iact:property name="dataType"/>
    <iact:actionData xml:id="d315">
      <inkml:trace xmlns:inkml="http://www.w3.org/2003/InkML" xml:id="stk207" contextRef="#ctx0" brushRef="#br0">11031 17721 0,'0'22'25,"0"0"-19,0 23 6,22-23-6,22 44 5,-22-43-4,23 21 1,21 0 0,-22-22-4,45-22 7,-23 22 0,1 1-10,-45-23 11,45 0-6,-1 0 1,0 0 0,1 0 5,21-23-8,-21-21 8,-45 0-4,22 0 1,1-23-5,-45 1 7,22-1-6,-22-21 5,0-45-1,0 22-1,0-22-3,-67 44 5,-21-66-1,-1 0-5,1 45 4,21 43 2,1-66 0,-1 0-6,45 89 6,22-22-3,-22 21 1,22-21 0,0 44 0,0-1 0,0 1 0,-22 22 97,22 22-90,0 67-7,0 44 0,22-22 0,0 22 0,0 0 0,0-45-1,-22 1 1,0-45 0,0 0 2,23-22 45,-23-44-40,0-88-5,0-23-1,0-22 1,0 44-4,0 44 5,0 1-8,0 0 10,0 43-2,0 1 39,88 22-45,1 22 4,21 23 1,1-1-4,-44-44 4,-1 22-4,-22 0 1,-21-22 2,-1 0 2,0 0 2,0 0 13</inkml:trace>
    </iact:actionData>
  </iact:action>
  <iact:action type="add" startTime="380985">
    <iact:property name="dataType"/>
    <iact:actionData xml:id="d316">
      <inkml:trace xmlns:inkml="http://www.w3.org/2003/InkML" xml:id="stk208" contextRef="#ctx0" brushRef="#br0">12581 16813 0,'0'0'2,"177"-22"2,23 22 5,-1 0-2,23 0 2,-23 0-1,-44 44-2,0 23 4,-44-1-1,0 0-1,21 67 0,-65-66 0,-1 44 0,-21-45 0,-1 45 0,-22-45 0,0-21 1,0-1-2,1 0-2,-23 0 3,22-21 10,0-1-2,0-22 49,0 0-40,22 0-1,-44-22-11,0-1 3</inkml:trace>
    </iact:actionData>
  </iact:action>
  <iact:action type="add" startTime="381499">
    <iact:property name="dataType"/>
    <iact:actionData xml:id="d317">
      <inkml:trace xmlns:inkml="http://www.w3.org/2003/InkML" xml:id="stk209" contextRef="#ctx0" brushRef="#br0">13866 17854 0,'0'0'5,"111"22"-5,-23 0 7,-21-22 2,-1 23-2,-22-23 2,-21 0-2,21 22 3,0-22-3,23 0 2,-45 0-4,22 0 6,-22 0-5,0 0 4,1 0 19,-1 0-2</inkml:trace>
    </iact:actionData>
  </iact:action>
  <iact:action type="add" startTime="381823">
    <iact:property name="dataType"/>
    <iact:actionData xml:id="d318">
      <inkml:trace xmlns:inkml="http://www.w3.org/2003/InkML" xml:id="stk210" contextRef="#ctx0" brushRef="#br0">14708 17389 0,'0'44'40,"0"1"-32,0 21 2,0 0-3,0 23 3,0-23-3,0-21 3,0 21-4,-23-21 4,1 21-6,0-44 3,22 0 4</inkml:trace>
    </iact:actionData>
  </iact:action>
  <iact:action type="add" startTime="382841">
    <iact:property name="dataType"/>
    <iact:actionData xml:id="d319">
      <inkml:trace xmlns:inkml="http://www.w3.org/2003/InkML" xml:id="stk211" contextRef="#ctx0" brushRef="#br0">28485 15462 0,'0'0'2,"44"0"69,67 0-63,-1 0 3,23 0-8,-22 0 6,-22 0-2,-45 0 1,-22 0 1,0 0 0</inkml:trace>
    </iact:actionData>
  </iact:action>
  <iact:action type="add" startTime="383225">
    <iact:property name="dataType"/>
    <iact:actionData xml:id="d320">
      <inkml:trace xmlns:inkml="http://www.w3.org/2003/InkML" xml:id="stk212" contextRef="#ctx0" brushRef="#br0">28817 15329 0,'0'66'57,"0"1"-49,0 21 2,0 1-5,0-23 3,0 23-3,0-23 7,0-21-4,0-23 0,0 0-1,0 0 6</inkml:trace>
    </iact:actionData>
  </iact:action>
  <iact:action type="add" startTime="383712">
    <iact:property name="dataType"/>
    <iact:actionData xml:id="d321">
      <inkml:trace xmlns:inkml="http://www.w3.org/2003/InkML" xml:id="stk213" contextRef="#ctx0" brushRef="#br0">30257 15085 0,'0'44'40,"0"1"-30,22-1-5,0 67 3,0-67-1,0 23 6,0-1-10,-22-44 9,0 23-4,0-1-3,0-22 12,0 22-10</inkml:trace>
    </iact:actionData>
  </iact:action>
  <iact:action type="add" startTime="384049">
    <iact:property name="dataType"/>
    <iact:actionData xml:id="d322">
      <inkml:trace xmlns:inkml="http://www.w3.org/2003/InkML" xml:id="stk214" contextRef="#ctx0" brushRef="#br0">30323 15484 0,'0'0'1,"22"0"79,0 0-67,23 0-5,21 0 0,-22 0 0,-21 0 3,-1-22-4,0 0 31</inkml:trace>
    </iact:actionData>
  </iact:action>
  <iact:action type="add" startTime="384399">
    <iact:property name="dataType"/>
    <iact:actionData xml:id="d323">
      <inkml:trace xmlns:inkml="http://www.w3.org/2003/InkML" xml:id="stk215" contextRef="#ctx0" brushRef="#br0">30611 15218 0,'0'22'40,"0"0"-33,0 45 3,0-23 1,0 0-7,22 23 4,-22-1 0,22-21 6,-22-1-13,0-22 14,22 0-13</inkml:trace>
    </iact:actionData>
  </iact:action>
  <iact:action type="add" startTime="384784">
    <iact:property name="dataType"/>
    <iact:actionData xml:id="d324">
      <inkml:trace xmlns:inkml="http://www.w3.org/2003/InkML" xml:id="stk216" contextRef="#ctx0" brushRef="#br0">30810 15617 0,'0'0'1,"22"0"16,1 0 4,-1 22-13,-22 44 0,0 1 0,0-1 2,-45 23-4,1-23 4,0-21-4,22 21 2,-23-44 0,23 0 0,0 1 0,89-46 96,132-43-96,0 22 4,1-1-8,-45-43 8,-89 66-8,-44-1 4,23 1 4</inkml:trace>
    </iact:actionData>
  </iact:action>
  <iact:action type="add" startTime="385496">
    <iact:property name="dataType"/>
    <iact:actionData xml:id="d325">
      <inkml:trace xmlns:inkml="http://www.w3.org/2003/InkML" xml:id="stk217" contextRef="#ctx0" brushRef="#br0">31120 15262 0,'-44'23'9,"44"21"-3,0 0 1,0 0 5,0 1-8,0 21 5,0-21 1,0-1-3,22-22 0,0 22 4,1-22-2,-1 1-2,0-1-2,0-22 12,0 0-9,22 0 15,1 0-7,-1-45-9,-22 23 1,0-22 5,1 0-2,-1-1-9,-22 1 7,22 0-3,-22-1 1,0 23 4,0 0-3,0 0-3,0 0 4,0 0 8,0 0 1,-22 22-4,0-23-6,-1 23 0,1 0-1,0 0 2,0 0-2,-45 0 2,23 0-3,0 0 3,22 0-1,0 0 0,-1 0 8</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09:48:24.784"/>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37436">
    <iact:property name="dataType"/>
    <iact:actionData xml:id="d0">
      <inkml:trace xmlns:inkml="http://www.w3.org/2003/InkML" xml:id="stk0" contextRef="#ctx0" brushRef="#br0">7731 5339 0,'0'-22'85,"0"-1"-80,0 1 9,0-22-8,0 22 13,0 0-11,0-1 0,0 1 0,-23 22-3,1-44 3,0 22 1,0-22 1,-45 44-2,23-23-2,22 1 1,0 22 4,-45 0-2,23 0-2,0 0 2,0-22-2,-23 22-2,1 0 6,-1 0-6,-21 0 5,21 0 1,-21 0-5,21 0 5,1 0-6,43 0 6,-65 0-6,21 0 2,23 0-1,0 0 5,0 22-4,21-22-1,1 22 5,0-22-3,0 23 0,0-23 0,0 22 0,-1 0-3,1 44 13,-22-44-7,44 1-6,-22 43 2,-22-22 3,44-21-5,0 43 6,-45-22-6,45 1 5,0-1-1,-22 0 0,22 23-1,0-1-1,0-22 0,0 23-1,0-1 2,0 1 2,0-23-4,0 45 5,22-1-3,23 1 0,-23-23 0,0 23 1,22-23-3,23 67 3,-45-66-2,0-1 4,22-21-8,-22 43 11,1-44-9,43 23 6,-22 21-6,1-65 0,-23 21 3,22 22 7,0-21-14,23 21 10,-45-22-5,0-21 4,45 43-5,-45-22 6,0-44-3,22 45 0,-22-23 0,45 0 0,-23 0 6,0 22-7,1-44 1,-23 23 0,22-1 3,0 0-6,-21 0 3,21 0 6,-22-22-9,22 0 1,1 0 4,-1 0 0,22 0-7,-21 0 6,21 0-2,1 0 4,21 0-6,1 0 6,-23 0-6,1-22 4,21-22-2,-43 22 1,-1-23 3,22-21-6,1-1 6,-45 45-3,0-44-2,22-1 1,-44 23 6,45-22-10,-45 21 5,22-21 3,0 21-1,-22-43-4,0 21-1,0 23 6,22-22 0,-22 21-6,22-21 0,-22-1 4,0 45-2,0-22 1,0 0 3,0-1-6,0 1 3,0 0 3,0-23-3,0 45-2,0-22 1,-22 0 5,22-1-5,-22 1-2,22 0 3,-22-1 0,0-21 3,-1 22 0,1 21-6,22-21 6,0 0-9,-22 0 13,0 21-14,0-21 13,-22 0-9,21-1 3,-21 23 0,22-22 0,0 0 0,-45-1 0,45 1 0,-22 0 0,22 0 0,0 44 0,22-23-2,-45 23 4,45-22-5,-22 22 6,0 0-2,-22-44-5,22 44 4,-23 0 3,1 0-6,44-22 3,-22 22 6,0-22-9,0 22 8,-1 0 6,-21-23 10,22 23-19,-22-22-3</inkml:trace>
    </iact:actionData>
  </iact:action>
  <iact:action type="add" startTime="45668">
    <iact:property name="dataType"/>
    <iact:actionData xml:id="d1">
      <inkml:trace xmlns:inkml="http://www.w3.org/2003/InkML" xml:id="stk1" contextRef="#ctx0" brushRef="#br0">8683 12626 0,'-22'0'73,"-23"-22"-68,-43 22 6,-67-22 1,-22-22-11,22 22 10,-23 22-3,46-22 0,21-1 0,-22 23 0,22 0 0,23 0 0,21 0 0,1 0-3,-1 0 7,23 0-5,-23 0 2,1 23-2,0 21-1,-23-22 1,-44 44 7,67-21-11,-67 21 10,22-22-10,-22 23 11,0-23-10,22 1 7,23-1-6,21 0 7,23-22-11,-45 23 10,67-23-3,0 0 0,-22 22-1,22-22-1,0 23 2,-23-23 2,23 22-3,0 45 2,0-45-1,0 22 1,22 1 0,0 22-5,0-1 4,0-21 3,0 21-1,0-21-4,44 21 5,22 1-9,23 22 11,-23-1-7,23 1 6,0 0-8,21 22 4,-21-67 0,44 45 0,-89-45-1,89 23-1,-44-23 2,44 45 3,-67-44-3,45 21-3,-45-43 4,-21 21 1,65-22-1,-65 1 4,43-1-10,-21 0 6,-23 1 1,0-45-4,23 44-1,-23-22 3,0 0-2,23 0 2,-23 0 0,22 1 3,-21-1-4,43 0 2,-43 0-3,21 22 1,-44-44 4,23 0-6,21 23 3,-22-1 3,23-22-3,-1 22-3,1-22 3,-1 0 3,23 0-3,-23 0-3,1 0 3,21 0 5,-21 0-7,-23 0 4,0 0-7,23 0 5,-1-22 3,-22 0-6,1-1 6,21-21 0,-22 44-9,1-66 9,-23 43-4,22 1 2,-22-44-1,1 44 0,-1-23-3,-22 23 4,22 0 1,-22 0-5,22-22 6,-22 22-6,22-1 7,-22-21-8,0 22 8,0 0-8,0 0 9,0-23-10,0 23 10,0 0-7,0-44-1,22-1 6,-22 23-1,0-1-5,0-21 7,0 22-10,22-23 9,1 23-3,-23-22 0,0 21 0,0-21-3,22 21 3,0 1 3,0 0-3,-22 0-3,0-1 6,22 1-3,-22-22-3,22 43 6,-22-43-2,0 22-2,0-23 3,0 1-4,0-23 4,0 23-7,-22-1 11,22-21-12,-22 43 7,0-43-1,-22 43 6,21-21-10,-21 22 4,22-1 0,-44-21 0,43 22-3,-21 21 3,-22-43 0,43 44 3,-21-23-3,0-21 0,22 0 0,0 21 0,-23-21 1,45 44-5,0-45 8,0 45-8,0 0 9,0 0-10,0 0 11,-22-1-11,22 1 12,-22 0-5,22 0-1,-22 0-4,0 0 6,22-23-3,0 23 0,-22 0 0,22 0-3,-23 22 6,23-22-3,-22 22 0,22-22 24,-22 0-18,0-1 1,-89-21-7,-155-45 3,-332 45-5</inkml:trace>
    </iact:actionData>
  </iact:action>
  <iact:action type="add" startTime="49123">
    <iact:property name="dataType"/>
    <iact:actionData xml:id="d2">
      <inkml:trace xmlns:inkml="http://www.w3.org/2003/InkML" xml:id="stk2" contextRef="#ctx0" brushRef="#br0">7354 8573 0,'22'22'68,"22"67"-64,1-23 10,-23 45-10,0-23 7,-22 23-6,22 0 1,0-45 3,-22 23 3,0-67-7,22 22 0,-22-66 76,0-44-74,-22-23 5,22-22-8,-22 23 8,22 21-3,0 1-2,0 44-3,0 0 4,0-1 6,44 23 102,45 0-110,0 45 2,-1-23 0,-21 44 0,-1-21 3,-22-1-6,23 0 3,-23 1 5,1-23-10,-45 0 5,22-22 3,-22 22 95,-22-22-94</inkml:trace>
    </iact:actionData>
  </iact:action>
  <iact:action type="add" startTime="50139">
    <iact:property name="dataType"/>
    <iact:actionData xml:id="d3">
      <inkml:trace xmlns:inkml="http://www.w3.org/2003/InkML" xml:id="stk3" contextRef="#ctx0" brushRef="#br0">7642 9082 0,'66'-22'104,"-21"22"-96,21 0 0,-44-22-1,23 0 2,21 0 3,-44 22-9,0 0 5,0 0 2,1-23-4</inkml:trace>
    </iact:actionData>
  </iact:action>
  <iact:action type="add" startTime="51090">
    <iact:property name="dataType"/>
    <iact:actionData xml:id="d4">
      <inkml:trace xmlns:inkml="http://www.w3.org/2003/InkML" xml:id="stk4" contextRef="#ctx0" brushRef="#br0">6867 16724 0,'22'0'10,"0"0"16,0 0-10,22 23 0,1-1-9,-45 22-2,22 22 6,22 1-6,0 44 5,-21-45-1,-1-22 0,0 1-3,0 21 1,0-44 1,0 23 0,1-23-1,-1-22 12,-22 22-6,22-22-3,0 0 7,44 0-9,-21-22 0,-23 0 0,22-1 1,-22 23 3,-22-22 13,0 0-10,-22-22-7,0 0 10,-44 21-11</inkml:trace>
    </iact:actionData>
  </iact:action>
  <iact:action type="add" startTime="51636">
    <iact:property name="dataType"/>
    <iact:actionData xml:id="d5">
      <inkml:trace xmlns:inkml="http://www.w3.org/2003/InkML" xml:id="stk5" contextRef="#ctx0" brushRef="#br0">6977 16835 0,'0'-22'39,"45"-22"-15,65 22-17,23-67 6,-22 45-5,-22-1-1,-1 1-3,-43 44 5,-68 44 103,-43 1-111,0 43 5,21-43 7,-21 21-9,44-44 8,-23 22-4,1-21 0,44-1-1,-44 0-2,44 0 91,22-22-64,0 0-25,22 0 1,-21 0 3,21 0-6,0-22 6,45 22-6,-23-22 7,1 0-6,-23-1 0,-22 23 2,22 0 5,-44-22 95</inkml:trace>
    </iact:actionData>
  </iact:action>
  <iact:action type="remove" startTime="58547">
    <iact:property name="style" value="instant"/>
    <iact:actionData xml:id="d6" ref="#d1"/>
  </iact:action>
  <iact:action type="remove" startTime="58880">
    <iact:property name="style" value="instant"/>
    <iact:actionData xml:id="d7" ref="#d5"/>
  </iact:action>
  <iact:action type="remove" startTime="59301">
    <iact:property name="style" value="instant"/>
    <iact:actionData xml:id="d8" ref="#d4"/>
  </iact:action>
  <iact:action type="remove" startTime="59965">
    <iact:property name="style" value="instant"/>
    <iact:actionData xml:id="d9" ref="#d0"/>
  </iact:action>
  <iact:action type="remove" startTime="60364">
    <iact:property name="style" value="instant"/>
    <iact:actionData xml:id="d10" ref="#d2"/>
  </iact:action>
  <iact:action type="remove" startTime="60399">
    <iact:property name="style" value="instant"/>
    <iact:actionData xml:id="d11" ref="#d3"/>
  </iact:action>
  <iact:action type="add" startTime="58350">
    <iact:property name="dataType" value="strokeEraser"/>
    <iact:actionData xml:id="d12">
      <inkml:trace xmlns:inkml="http://www.w3.org/2003/InkML" xml:id="stk6" contextRef="#ctx0" brushRef="#br1">12160 14265 0,'0'-22'7,"-44"22"10,0 0-9,-89 0-1,-45 0 5,-331 133 4,-45 66 1,133-21-1,111 87 1,177-65 0,111-89-2,0 44 1,177 88 2,22-65 6,45 132-15,-134-244 6,112 178 1,-1 22 4,0-23-6,1 23 6,21 22-7,-21-89 5,-134-44-2,-66-88-14,0 22 13,0 21 1,-44-21 2,-23 22-2,-88 44 1,67-45-1,21 23 1,67-44 0,0 44 0,67 44-1,43 67 7,1-45-10,-89-177 2,-22 23 322,-22-23-320,0 0-10,0 22 5,-45 0 20,1 45-22,66-67 11,0 0-4,0 1-4,0 21 4,0 0 1,0 0-2,0 1 16,0-67 30,-44-222-56,-89-199 2,22-44 3,-110-887 5,21 45 0,112-89 1,88 200 0,0 465-1,66 199 0,200-22 3,-89 310-2,-133 178-4,45-45 4,-45 89-1,-22-1 4,23 1-7,21 22 4,1 0 1,-1 0-1,23-1-1,-45 23 1,-22-22 0,45 0-1,-1 22 1,0-66 0,67-45 0,-44-44-1,-23-89 9,-21-66-17,-23 244 7,0-89 2,0 110 0,-22 23 0,22 22 19,-22 22-20,45 67 2,-23-1-1,22 45-1,-44 22 1,22-22 0,-22-22 0,0-44-1,0-45 1,0 0-3,0 22 2,-44 45 1,-89 132 3,67-44-4,21 1 1,23-45-3,22-23 24,0-21-23,0-45-1,22 1 2,-22 43 1,22 1 0,-22-67-15,0 89 12,0-67 4,0-22-2</inkml:trace>
    </iact:actionData>
  </iact:action>
  <iact:action type="add" startTime="63851">
    <iact:property name="dataType"/>
    <iact:actionData xml:id="d13">
      <inkml:trace xmlns:inkml="http://www.w3.org/2003/InkML" xml:id="stk7" contextRef="#ctx0" brushRef="#br0">6402 7111 0,'0'22'132,"0"0"-128,0 22 8,0 1-4,-23 21-5,23-22 5,0 23 4,0-1-3,-22-21-6,22-1 8,0-22-4,0 22-1,0-21 5,0-1 4</inkml:trace>
    </iact:actionData>
  </iact:action>
  <iact:action type="add" startTime="64724">
    <iact:property name="dataType"/>
    <iact:actionData xml:id="d14">
      <inkml:trace xmlns:inkml="http://www.w3.org/2003/InkML" xml:id="stk8" contextRef="#ctx0" brushRef="#br0">6202 7997 0,'0'66'76,"22"1"-68,-22 21-6,22-43 10,-22-1-5,0-22 3,0 0-4,0 23 4,0-23 6</inkml:trace>
    </iact:actionData>
  </iact:action>
  <iact:action type="add" startTime="65187">
    <iact:property name="dataType"/>
    <iact:actionData xml:id="d15">
      <inkml:trace xmlns:inkml="http://www.w3.org/2003/InkML" xml:id="stk9" contextRef="#ctx0" brushRef="#br0">6224 8285 0,'0'-22'87,"22"-1"-79,1 23 2,-1 0-4,22-22 3,-22 22 16,0 0 88,1 0-105,-23-22 1,22 22 86</inkml:trace>
    </iact:actionData>
  </iact:action>
  <iact:action type="add" startTime="65786">
    <iact:property name="dataType"/>
    <iact:actionData xml:id="d16">
      <inkml:trace xmlns:inkml="http://www.w3.org/2003/InkML" xml:id="stk10" contextRef="#ctx0" brushRef="#br0">6402 8063 0,'0'45'41,"0"-1"-34,22 22 1,0 1 8,-22-23-15,22 23 7,-22-23 2,22-22-4,-22 0 6,0 0 1</inkml:trace>
    </iact:actionData>
  </iact:action>
  <iact:action type="add" startTime="66379">
    <iact:property name="dataType"/>
    <iact:actionData xml:id="d17">
      <inkml:trace xmlns:inkml="http://www.w3.org/2003/InkML" xml:id="stk11" contextRef="#ctx0" brushRef="#br0">6446 9304 0,'0'22'19,"0"22"-14,0-22 2,0 23 1,0-23 0,0 0 7,0 0-14,22 22 7,0 1 9,0-23 6,0 0 22,1-22-17,-1 0-20,0 0-1,0-22 2,0 0-2,-22-23 1,0 23 0,0 0 1,0-22-2,0 22 2,-22-1 12,22 1-19,-22 22 7,0 0 6,0-22-7,-1 22 11,1 0-14,-22-22 11,22 0-4,0 22 0,22-22-3,-22 22 79</inkml:trace>
    </iact:actionData>
  </iact:action>
  <iact:action type="add" startTime="67219">
    <iact:property name="dataType"/>
    <iact:actionData xml:id="d18">
      <inkml:trace xmlns:inkml="http://www.w3.org/2003/InkML" xml:id="stk12" contextRef="#ctx0" brushRef="#br0">6867 9348 0,'0'66'75,"0"23"-69,0 0 3,0 21-3,22-21 2,0-22-1,-22 21 4,22-44-5,-22 1 1,0-23 9</inkml:trace>
    </iact:actionData>
  </iact:action>
  <iact:action type="add" startTime="67644">
    <iact:property name="dataType"/>
    <iact:actionData xml:id="d19">
      <inkml:trace xmlns:inkml="http://www.w3.org/2003/InkML" xml:id="stk13" contextRef="#ctx0" brushRef="#br0">6889 9725 0,'0'-23'40,"44"23"-24,23 0-7,21 0-3,1 0 4,22 0-5,-45 0 7,-22 0-6,1-22 4,-23 22 7,0 0 50,-22-22-51,-22 22-7</inkml:trace>
    </iact:actionData>
  </iact:action>
  <iact:action type="add" startTime="68020">
    <iact:property name="dataType"/>
    <iact:actionData xml:id="d20">
      <inkml:trace xmlns:inkml="http://www.w3.org/2003/InkML" xml:id="stk14" contextRef="#ctx0" brushRef="#br0">7221 9370 0,'22'67'39,"45"43"-30,-23 1 0,22 44 7,-21 0-14,-23 0 8,22-22 0,-22-44 1,0-1-6,-22 23 0,23-89 2,-23 1-4,0 21 5,-45-66 57</inkml:trace>
    </iact:actionData>
  </iact:action>
  <iact:action type="add" startTime="68699">
    <iact:property name="dataType"/>
    <iact:actionData xml:id="d21">
      <inkml:trace xmlns:inkml="http://www.w3.org/2003/InkML" xml:id="stk15" contextRef="#ctx0" brushRef="#br0">6047 9171 0,'22'0'26,"0"0"-5,45 0-5,-23 22-8,23-22 0,-23 0 6,22 0-11,-21 0 6,-23 0 1,-44-22 121,-23-45-125,23 67 4,0-44-2,0 44 17,-22 0 7,-1 0-21,1 0-6,0 0 4,-1 0-2,1 0 3,0 0-1,-23 0-1,45 0 0,0 0 0,-22 0-3,44 22 44,0 0-40,0 23 3,22-1-10,22 45 6,-44-67 0,67 66 1,-45-21-2,44-23 1,-44-22 1,1 23 0,21-45-1,-44 22-2,44-22 5,-44 22-2,22-22 4,23 0-2,-23 0-6,22 0 2,0-44 4,-21-1-6,21-21 6,0-23-6,-44 23 3,22-1 6,0 23-9,-22 22 5,0 0-4,0 0 1,0-1 7,0 1-6,-22 0 8,0 0 3,-22 0-11,22 22-2,-23 0 1,-21-22 4,-45 22-5</inkml:trace>
    </iact:actionData>
  </iact:action>
  <iact:action type="add" startTime="70020">
    <iact:property name="dataType"/>
    <iact:actionData xml:id="d22">
      <inkml:trace xmlns:inkml="http://www.w3.org/2003/InkML" xml:id="stk16" contextRef="#ctx0" brushRef="#br0">6291 9171 0,'22'0'9,"0"-22"84,-22 0-83,0-1 1,0-43-6,0 44 10,0 0-8,0-1 12,-22 23 4,22-22 0,-22 22-13,0-22-2,22 0 0,-23 0 0,-21 0 6,44 0-7,-22-1 1,0 1 5,0 22-9,22-22 8,-22 0-7,22 0 10,0 0 3,0 0-13,0-1 11,0 1-5,0-22-3,0 0 5,22-1-2,0 23-3,-22 0 0,22 0-3,-22 0 6,22 0-3,-22-1 5,22 1 5</inkml:trace>
    </iact:actionData>
  </iact:action>
  <iact:action type="add" startTime="70827">
    <iact:property name="dataType"/>
    <iact:actionData xml:id="d23">
      <inkml:trace xmlns:inkml="http://www.w3.org/2003/InkML" xml:id="stk17" contextRef="#ctx0" brushRef="#br0">5892 8351 0,'22'0'8,"23"0"0,-23 0-1,22 0 1,0 0 0,-22 0 0,23 0 2,-1 0 1,0 0-8,-22 0 10,1 0-10,-1 0 6,0 0 6,0 0 4,0 0 2,0 0-3,1 0-4,-1 0-6,-22 22 3,22 1-3,0 21 0,0 0-3,-22 0 6,22 1-4,-22-23 4,0 44-5,0-21 4,0-23 1,0 0-3,0 0 73</inkml:trace>
    </iact:actionData>
  </iact:action>
  <iact:action type="add" startTime="71788">
    <iact:property name="dataType"/>
    <iact:actionData xml:id="d24">
      <inkml:trace xmlns:inkml="http://www.w3.org/2003/InkML" xml:id="stk18" contextRef="#ctx0" brushRef="#br0">6468 7487 0,'22'22'86,"-22"1"-53,-22-23 199,0 0-224,-22 0 8,-1-45-8,23 23 2,-22 0-4,-1 0 4,1 0-4,22 0 1,-22-1 1,44 1 3,-22 0-5,-1 0 9,1 22-2,22-22-7,-22 22 4,22-44 10,-22 21-17,22 1 5,-22 22 0,22-22-2,0-44 1,0 43 1,0 1-1,0 0 1,0-22 1,0 22-2,0 0 1,0-1 0,0 1 9,0 0-10,22 22 4,0-22-6,0 0 6,0 0 3,1 22-7,21-22 10,0 22-14,-22 0 5,0 0-3,45 0 2,-1 0 1,-21 0 2,21 0-3,-22 0 0,23 0 4,-23 0-5,-22 0 4,23 22-5,21 0 3,-44 0 3,23 0-3,-23-22 0,22 22 0,0 0 5,-22 1-1,1-1-5,-23 0 3,22 0-4,0 22 4,-22-22-4,22 23 5,-22-23-6,22 0 10,-22 22-13,22-21 7,-22-1 1,0 0 0,22 0 9</inkml:trace>
    </iact:actionData>
  </iact:action>
  <iact:action type="add" startTime="73138">
    <iact:property name="dataType"/>
    <iact:actionData xml:id="d25">
      <inkml:trace xmlns:inkml="http://www.w3.org/2003/InkML" xml:id="stk19" contextRef="#ctx0" brushRef="#br0">6955 7266 0,'45'0'69,"-1"0"-61,22 0-5,-21 22 6,-1-22-1,0 0-1,-44 22 1,22-22 8,1 0 8</inkml:trace>
    </iact:actionData>
  </iact:action>
  <iact:action type="add" startTime="73540">
    <iact:property name="dataType"/>
    <iact:actionData xml:id="d26">
      <inkml:trace xmlns:inkml="http://www.w3.org/2003/InkML" xml:id="stk20" contextRef="#ctx0" brushRef="#br0">7310 7022 0,'-22'0'23,"22"22"-16,0 23 2,0-1-1,0 22 0,0-21-1,-23-1 1,23-22 2,0 22-4,-22-21 5,22 21 2,0-22 34,-22-22-46,0 0 16</inkml:trace>
    </iact:actionData>
  </iact:action>
  <iact:action type="add" startTime="74372">
    <iact:property name="dataType"/>
    <iact:actionData xml:id="d27">
      <inkml:trace xmlns:inkml="http://www.w3.org/2003/InkML" xml:id="stk21" contextRef="#ctx0" brushRef="#br0">7155 6291 0,'0'22'94,"0"0"-89,0 1-1,0-1 3,0 22 9,0-22-8,-45 0 2,23 1 4,-22-23-1,22 22-9,0-22 8,-1 0-5,1 0 8,-22-22-10,22 22 3,-22-45 0,-1-43 5,1 43-7,22 1 5,-23 22-6,23 0 9,0 0-12,22-1 7,-22 1 17,22 0 6,0 0 3,0 0-22,22-22-10,22 21 10,1 1-7,21 0-2,1 0 8,-45 0-8,22 0 8,-22 22-2</inkml:trace>
    </iact:actionData>
  </iact:action>
  <iact:action type="add" startTime="75179">
    <iact:property name="dataType"/>
    <iact:actionData xml:id="d28">
      <inkml:trace xmlns:inkml="http://www.w3.org/2003/InkML" xml:id="stk22" contextRef="#ctx0" brushRef="#br0">6601 5760 0,'22'22'42,"67"0"-37,-23 22 4,1-22 4,-23 23-8,0-23 7,0-22-11,-21 22 10,-1-22 3,-22 22 115,0 0-122,0 23 2,0-23 6,0 0-8,0 44-6,0-44 7,0 1-1,0-1 1,0 22 0,0-22 19</inkml:trace>
    </iact:actionData>
  </iact:action>
  <iact:action type="add" startTime="75955">
    <iact:property name="dataType"/>
    <iact:actionData xml:id="d29">
      <inkml:trace xmlns:inkml="http://www.w3.org/2003/InkML" xml:id="stk23" contextRef="#ctx0" brushRef="#br0">7000 4453 0,'22'22'46,"22"44"-43,-22-21 3,45 87 4,-23-65-3,0-1 3,1 45-5,-23-44 3,0-1 0,-22-22 0,22-22 0,0 1 0,-22-1 0</inkml:trace>
    </iact:actionData>
  </iact:action>
  <iact:action type="add" startTime="76716">
    <iact:property name="dataType"/>
    <iact:actionData xml:id="d30">
      <inkml:trace xmlns:inkml="http://www.w3.org/2003/InkML" xml:id="stk24" contextRef="#ctx0" brushRef="#br0">7022 4453 0,'0'22'87,"0"22"-84,0 23 2,0-1 3,0 0-1,22-21 1,-22 21 2,0 1-4,0-45 5,0 0-6,0 0 5,22-22 44</inkml:trace>
    </iact:actionData>
  </iact:action>
  <iact:action type="add" startTime="77355">
    <iact:property name="dataType"/>
    <iact:actionData xml:id="d31">
      <inkml:trace xmlns:inkml="http://www.w3.org/2003/InkML" xml:id="stk25" contextRef="#ctx0" brushRef="#br0">7243 4475 0,'22'0'64,"1"44"-56,21 23 2,-22-23-1,22 44-2,-22-43 2,1-1-1,-1 45-4,0-45 8,0 0-8,0-22 8,-22 23-5,22-23 2,-22 0 14</inkml:trace>
    </iact:actionData>
  </iact:action>
  <iact:action type="add" startTime="77843">
    <iact:property name="dataType"/>
    <iact:actionData xml:id="d32">
      <inkml:trace xmlns:inkml="http://www.w3.org/2003/InkML" xml:id="stk26" contextRef="#ctx0" brushRef="#br0">7731 4741 0,'0'44'71,"0"0"-62,0 1 5,0-23-8,0 22 4,-23-22-4,23 0 9,0 0-9,-22-22 65</inkml:trace>
    </iact:actionData>
  </iact:action>
  <iact:action type="add" startTime="79500">
    <iact:property name="dataType"/>
    <iact:actionData xml:id="d33">
      <inkml:trace xmlns:inkml="http://www.w3.org/2003/InkML" xml:id="stk27" contextRef="#ctx0" brushRef="#br0">5471 4076 0,'22'0'126,"23"0"-123,-1-44 7,0-23-2,23 23 1,-23 0-5,0-23 2,23 23 2,-45 22 0,0-23 1,22 23 4,-44 0 3</inkml:trace>
    </iact:actionData>
  </iact:action>
  <iact:action type="add" startTime="80156">
    <iact:property name="dataType"/>
    <iact:actionData xml:id="d34">
      <inkml:trace xmlns:inkml="http://www.w3.org/2003/InkML" xml:id="stk28" contextRef="#ctx0" brushRef="#br0">5516 4231 0,'22'0'69</inkml:trace>
    </iact:actionData>
  </iact:action>
  <iact:action type="add" startTime="80972">
    <iact:property name="dataType"/>
    <iact:actionData xml:id="d35">
      <inkml:trace xmlns:inkml="http://www.w3.org/2003/InkML" xml:id="stk29" contextRef="#ctx0" brushRef="#br0">5671 4275 0,'44'-44'110,"0"22"-101,0-22-2,1 22 4,-1-23 1,-22 45-9,0-22 6,1 0-4,-1 22 6,0-22 2,0 0 43,-22-1-44</inkml:trace>
    </iact:actionData>
  </iact:action>
  <iact:action type="add" startTime="81723">
    <iact:property name="dataType"/>
    <iact:actionData xml:id="d36">
      <inkml:trace xmlns:inkml="http://www.w3.org/2003/InkML" xml:id="stk30" contextRef="#ctx0" brushRef="#br0">5936 3323 0,'0'44'40,"45"23"-33,-23-1 6,22 45-4,-22-45-2,0-21 1,1 43-2,-23-43 4,22-23-3,-22 0-3,22 0 8,-22 0-8</inkml:trace>
    </iact:actionData>
  </iact:action>
  <iact:action type="add" startTime="82188">
    <iact:property name="dataType"/>
    <iact:actionData xml:id="d37">
      <inkml:trace xmlns:inkml="http://www.w3.org/2003/InkML" xml:id="stk31" contextRef="#ctx0" brushRef="#br0">5914 2880 0,'0'0'1,"0"66"4,22 23 3,45 0 1,-23-1-1,-22-21 3,23-45-6,-23 22 2,0-44 1,-22 22 0,22-22 8,0 0 27,-22-22-35,22-44-3,0-23 3,-22 0 1</inkml:trace>
    </iact:actionData>
  </iact:action>
  <iact:action type="add" startTime="83524">
    <iact:property name="dataType"/>
    <iact:actionData xml:id="d38">
      <inkml:trace xmlns:inkml="http://www.w3.org/2003/InkML" xml:id="stk32" contextRef="#ctx0" brushRef="#br0">6047 2902 0,'0'-22'41,"44"44"-27,-21 0-7,-1-22 3,0 22-4,0 1 4,0-23 6,-22 22-9,0 0 19,0 0 30</inkml:trace>
    </iact:actionData>
  </iact:action>
  <iact:action type="add" startTime="84012">
    <iact:property name="dataType"/>
    <iact:actionData xml:id="d39">
      <inkml:trace xmlns:inkml="http://www.w3.org/2003/InkML" xml:id="stk33" contextRef="#ctx0" brushRef="#br0">6091 2525 0,'67'0'39,"-23"0"-32,0 0 1,1-22 0,-23 22 1,0-22-2,22 0 1,-21 0 8,-1 0-8,-22 0 0,22-1 0,-22-21 12,0 22 0,0 0-12,0 0 3,-44 22-1,-23 0-4,45-22 5,-22 22-6,-1 0 1,1 0 1,0 0 3,-1 0-1,1 0 4,22 0-5,0 44 0,0-44 3,22 22-3,-22 44-2,22-21 4,0 21-2,0 1 1,0-1-2,0 1 2,66 43-5,23-43 4,-23 21 3,0-43-6,23-1 6,-22-22 0,-1-22-7,0 0 2,-21 0 5,-1 0-3,0-22 7,1-22-6,-23-1-1,-22 1 0,0-22 0,22-1-3,-22 1 6,0-1-3,0 1 0,0 21 0,-44-21 0,21 22 1,-21 22-5,22-23 8,-22 23-5,-23 0 4,23 22-9,-45 0 7,23 0-2,-45 0 6,0 0-9,-21 0 13,21 0-14,-22-22 5,66 22-3</inkml:trace>
    </iact:actionData>
  </iact:action>
  <iact:action type="add" startTime="85260">
    <iact:property name="dataType"/>
    <iact:actionData xml:id="d40">
      <inkml:trace xmlns:inkml="http://www.w3.org/2003/InkML" xml:id="stk34" contextRef="#ctx0" brushRef="#br0">6224 4054 0,'45'0'15,"43"0"-8,67 0 7,-22 0-12,0 0 8,0-22-4,-89 22 2,-22-22 0</inkml:trace>
    </iact:actionData>
  </iact:action>
  <iact:action type="add" startTime="85627">
    <iact:property name="dataType"/>
    <iact:actionData xml:id="d41">
      <inkml:trace xmlns:inkml="http://www.w3.org/2003/InkML" xml:id="stk35" contextRef="#ctx0" brushRef="#br0">6889 3744 0,'0'0'1,"22"0"5,0 22 3,0 22-2,0 1 1,1-1 1,-23 22-2,0-21 3,0-23-1,0 0-1,22 22 1</inkml:trace>
    </iact:actionData>
  </iact:action>
  <iact:action type="add" startTime="85923">
    <iact:property name="dataType"/>
    <iact:actionData xml:id="d42">
      <inkml:trace xmlns:inkml="http://www.w3.org/2003/InkML" xml:id="stk36" contextRef="#ctx0" brushRef="#br0">7044 3943 0,'22'0'16,"22"0"1,1 0-8,-23-22-2,0 22 8,0 0 67,-22-22-77</inkml:trace>
    </iact:actionData>
  </iact:action>
  <iact:action type="add" startTime="86179">
    <iact:property name="dataType"/>
    <iact:actionData xml:id="d43">
      <inkml:trace xmlns:inkml="http://www.w3.org/2003/InkML" xml:id="stk37" contextRef="#ctx0" brushRef="#br0">7155 3722 0,'0'22'31,"44"0"-22,-44 0-2,22 45 5,0-23-8,-22-22 4,0 22 5,22-22-10,-22 1 7,0-1-2,0 0-2,0 0 18</inkml:trace>
    </iact:actionData>
  </iact:action>
  <iact:action type="add" startTime="87421">
    <iact:property name="dataType"/>
    <iact:actionData xml:id="d44">
      <inkml:trace xmlns:inkml="http://www.w3.org/2003/InkML" xml:id="stk38" contextRef="#ctx0" brushRef="#br0">12847 4940 0,'0'0'3,"-44"0"4,-23 0 3,1 0-1,-1 0-3,-21 0 1,-1 0-2,1 0 5,21 0-4,1 0 0,-45 0 2,67 66 1,-23-43 1,-44 21 1,45 22-8,22-44 4,-45 45 1,45-45 7,-23 45-12,1-1 14,-1-22-7,23 23-8,-44-1 6,43 1-3,23-45 3,-22 22-3,22 0 5,0 23-5,-1-23 6,23 23-6,-22 21 3,22-21 0,0 21 0,0 1 2,0 22 1,0-45-5,45 89 0,-45-88 4,44 21 1,0 45-6,0-22 6,23 0-8,-23-23 6,0-21 2,1-1-3,21 45-1,-44-45-2,23-21 2,-23 21 1,22-44 3,-22 23-3,23-1 0,-23 0 0,0-22 0,22 0-3,-22-22 11,0 23-4,23-1-6,-23-22 10,0 0-4,0 22-7,0-22 9,1 0 4,43 0-10,-22 0 6,1 0-7,21-22 1,-44 0 0,45-23 3,-23 23-3,45-44-1,-45 44 2,-22-23-1,44 23 0,-43-22-3,43-1 7,-22 23-8,-22-44 9,23 22-7,-1-45 0,0 45 4,-44-23 3,45-44-10,-1 23 7,-22-23-1,0 45 2,0-1-7,-22 1 3,0 21-2,23 23 2,-1-44 1,-22 22 3,0 21-3,22-21 0,0 0 0,0 22-3,-22-23 3,0 1 1,0 22 2,22-22 5,-22 21-12,22 1 4,-22-22 0,0 22 0,0-22 0,23-1 0,-23 1 3,0-23 0,22 23-9,-22 0 6,0-23 3,0-21-3,22 43 0,-22-21 0,0 0-1,0-1 2,0 1-1,0 21 0,0-21 0,0-1-3,-44 23 6,21 0-3,-21-23 1,-44-21-2,-1 21-1</inkml:trace>
    </iact:actionData>
  </iact:action>
  <iact:action type="add" startTime="90924">
    <iact:property name="dataType"/>
    <iact:actionData xml:id="d45">
      <inkml:trace xmlns:inkml="http://www.w3.org/2003/InkML" xml:id="stk39" contextRef="#ctx0" brushRef="#br0">12670 5250 0,'22'0'111,"0"22"-109,0-22 3,23 22 4,-23 1-2,66-1 4,-65 0-3,21 22 0,0-44 0,-22 44 0,0-21-3,45 21 5,-45-22 6,0 22 1,0-22-9,-22 1 6,22-1 4,-22 0 8,0 0-23,0 0 5,0 0 19,0 1-16,0-1-6,0 0 19,0 0-18,0 0 10,-22-22 2,0 0-3,22 22-8,-22-22 3,0 0 7,0 0-1,0 0-12,22 22 4,-23-22 0,-21 0 6,22 0-9,0 23 5,0-23-4,-45 22 5,45-22-6,-22 0 2,22 0 2,-23 0-1,1 0 0,22 0 0,0 0-3,0 0 6,-23 0 11,23 0-3,0 0-14,0 0 2,0 0 1,0 0 1,-1 0-1,1 0 72,0 0-61,0 0-15,-45 0 8,23 22-3,-22-22-2,-1 22 2,45-22-2,0 0-2,0 22 7,0-22-9,0 0 60,-1 0-58,1 0 15,0 0 22</inkml:trace>
    </iact:actionData>
  </iact:action>
  <iact:action type="add" startTime="92333">
    <iact:property name="dataType"/>
    <iact:actionData xml:id="d46">
      <inkml:trace xmlns:inkml="http://www.w3.org/2003/InkML" xml:id="stk40" contextRef="#ctx0" brushRef="#br0">11872 5715 0,'0'22'103,"0"23"-97,0-1 2,0-22 0,0 22 0,-22 1 3,0-1-6,0 0 13,22-21 7,0 21 69,22-44-86,22 44 1,1-44 5,-1 44-12,45-21 7,-1 43-4,1-22 5,-45-22-2,0-22 1,-21 0-1,-1 0-3,0 23 11,-44-46 121</inkml:trace>
    </iact:actionData>
  </iact:action>
  <iact:action type="add" startTime="94428">
    <iact:property name="dataType"/>
    <iact:actionData xml:id="d47">
      <inkml:trace xmlns:inkml="http://www.w3.org/2003/InkML" xml:id="stk41" contextRef="#ctx0" brushRef="#br0">12005 6801 0,'23'22'69,"-23"0"-59,0 22 13,44 1-13,0-1-3,-44 0 0,22-22 1,0 0 0,-22 1 6,0-1-11,23 0 7,-23 22 3,22-22-5,-22 1 2,0-1 4,0 0-6,0 0 3,0 22-3,0 1 8,0-23-11,0 0 3,0 0 0,0 0 0,-22 22 1,-1-21 14,1-1-4,0-22 18,0 0-8,0 0-22,0 0-3,0 0 8,-23 0 5,23 0-2,-22 0-8,22-22 6,-1 22 3,1 0 19,22-23-24,-22 23 1,22-22-5,-44 0 0,22 0 1,0 22 0,-1-22 18,1 22-20,0 0-3,22-22 10,-22 0 14,44 22 283,0 44-300,0-22-1,-22 22-2,23-22 2,-23 23 4,22-45-3,-22 22 92,-22-22-86,-1 0-9,-21 0 2,22 0-2,0-22 10,0 0-8,0-1 8,22 1 16,0 0-11,-23 0-16,23 0 18,0 0-5,0 0 2,0-1-13,0 1 16,0 0-14,67 0-4,-45 22 2,44-22 2,-21 0-2,-23 0 9,0 22-12,0 0 3,0 0 0,0 0 0,1 0 0,-1 0 21</inkml:trace>
    </iact:actionData>
  </iact:action>
  <iact:action type="add" startTime="96810">
    <iact:property name="dataType"/>
    <iact:actionData xml:id="d48">
      <inkml:trace xmlns:inkml="http://www.w3.org/2003/InkML" xml:id="stk42" contextRef="#ctx0" brushRef="#br0">11319 6535 0,'22'0'101,"0"0"-97,22 0 5,-22 0-2,23 0 2,-23-22-1,0 22-1,0-22 1,0 22-1,-22-23 9,0 1 18,0 0-28,0 0 10,0 0-4,0 0-8,0-1 14,-22 23 37,0 0-47,0 0-1,-22 0 14,21 0-13,1 0 0,0 0 0,0 0-5,0 0 10,0 0 3,-23 0-13,23 0 21,0 23-14,0-23 2,22 22 4,-22-22-14,22 22 7,-22-22 2,22 22-1,0 0-4,0 0-2,0 23 12,0-23-8,0 22 12,22-22-5,0 0-9,0 1 1,22-1 14,-21 0-5,-1-22 1,0 0-1,0 22-10,0-22 5,22 0 5,-21 0 0,-1 0-11,22 0 9,-22 0 0,23-22-2,-23 22 3,0-22-7,0 22-3,22-45 12,-22 1-1,1 44-9,-1-44 1,-22 22 1,0-23-2,0 1 2,0 0-2,0 22 7,0-1-12,0-65 12,-22 66-9,-1 0 3,-65-67-3,21 45 3,-154-45 1</inkml:trace>
    </iact:actionData>
  </iact:action>
  <iact:action type="add" startTime="99972">
    <iact:property name="dataType"/>
    <iact:actionData xml:id="d49">
      <inkml:trace xmlns:inkml="http://www.w3.org/2003/InkML" xml:id="stk43" contextRef="#ctx0" brushRef="#br0">11341 6623 0,'-22'0'160,"0"0"-154,-23 0 3,-21 0 1,-1 0-3,23 0-1,-22 0 2,21 0 0,1 0 0,0 0 5,-1 0-10,23 0 11,-22 0-9,0-44 1,-1 22 15,1-22-16,22 22 1,-67-45 4,67 45-2,0-22 0,-22 21-2,22 1 1,-23-22 3,1 0 6,22-1-10,-22-21 5,44 44-6,-45-22 6,23 21-2,0-21-2,22 0 3,-22 22-4,0-1-1,0-43 6,22 44 2,-23 0 1,23 0-12,-22 22 7,22-45 0,0 23 0,0-22 7,0 22-3,0-1-3,0 1-2,0 0 6,0 0 5,0 0-3,22 0-11,1 22 6,-23-22-5,44-23 9,0 1 1,-22 0-6,0 44-3,1-45 0,-23 23 1,44 0 3,-22-22-6,22-1 3,-22 23 8,-22 0-8,45 22 3,-45-22-3,22 22 0,0-22 0,0 0 0,23 0 0,-45-1 1,44 1-2,0 0 3,-22 22-7,0-22 11,23 0-9,-23 0 8,0 22 0,0 0-8,0-22 7,0 22-7,23-23 3,-23 23-3,22 0 6,-22 0-3,0 0 0,1 0-1,-1-22 1,0 22 1,0 0-1,22 0 0,-21 0 0,-1 0-3,44 0 6,1-22-6,-45 22 6,22 0-6,0 0 6,1 0 0,-1 0-6,0 0 6,-22 0-7,1 0 8,-1 0 0,0 0-4,0 0-1,0 0 211,0 0-213,23 0 7,-23 0-5,44 0-1,1 0 1,-1 0 1,45 22 3,-45 0-4,23 1 3,-23-1-3,1 0 3,44 0-7,-45 22 5,0-22 3,45-22 0,-44 45-6,43-23 0,1 0 6,-22 0 1,21 22-10,-21-44 9,22 45-2,-67-23-1,23 0-2,-23-22 1,44 0 0,-65 22 3,43 23-2,-44-45 5,-22 22 7,44-22-14,-44 22 0,23 0 15,-1 0-18,0-22 5,22 44 0,1-21 0,-23 21 3,22-22 0,-22 22-8,22-22 10,1 1-11,-1-1 9,-22 0-6,0-22 6,0 22-3,23 0 0,-23-22 6,22 0-6,1 22 1,-1-22 0,0 0-1,0 0 1,1 0-5,-1 0 8,-22 0-5,0 0-2,23 0 5,-23 0-1,22 0 4,0-22 15,-21 0-14,-1 22-7,0-22 11,-22 0-13,22 22 5,-22-22-1,22 22-4,-22-23 6,22 1-3,-22 0 0,22 0 0,-22 0 1,23 0-3,-1-23 16,-22 23 6,0 0-23,0 0 12,22-22-9,0-1-2,-22 23 13,0 0-12,0 0 2,0 0-4,0 0 3,0-1 8,0 1-5,0 0-3,-22 0 5,22 0 3,0 0-8,0 0 0,0-1 8,0 1-2,0 0-9,-22 0 7,22 0 24,0 0 10,0 0-31,-22 22-3,-1-23 14,23 1 1,-22 0 28,22 0-15,-22 0-32,22 0 16,0-1 233,-22 23-202,22 23-33,0-1-12,-22 0 22,22 0 21,0 0-41,0 0 15,0 1-7,0-1 44,0 0-48,0-44 215,0 0-211,0-1-1,0 1 24,22 0-27,0-22 0,0 22 3,0-1-5,1 23-8,-1-22 2,-22 0 0,22 22 139,0 0-141,0 0 10,0 0-7,0 0-1,23 0-1,-1 22 0,-22 0 1,23 1 4,-23-1-8,0 0 8,22 0 1</inkml:trace>
    </iact:actionData>
  </iact:action>
  <iact:action type="add" startTime="108771">
    <iact:property name="dataType"/>
    <iact:actionData xml:id="d50">
      <inkml:trace xmlns:inkml="http://www.w3.org/2003/InkML" xml:id="stk44" contextRef="#ctx0" brushRef="#br0">14530 4187 0,'-22'22'406,"0"0"-387,0 0-4,0-22-6,22 22-3,-22-22 3,0 0 9,-1 0 3,1 0-13,0 0 3,0 0-5,0 0 13,0 0-11,-45 0-7,45-22 4,-44 0 3,-1-22 2,23 22-4,0-23 0,-1 23 5,1 0 4,22 0-3,0 22-7,-1-22 9,1 0 17,22-1-4,0 1-14,0 0 14,0 0-22,0 0 7,0 0-5,0 0 2,0-1-2,0 1 3,0 0 7,22 0-15,1 22 6,-23-22 0,22 22 24,0 0-15,-22-22 95</inkml:trace>
    </iact:actionData>
  </iact:action>
  <iact:action type="add" startTime="109980">
    <iact:property name="dataType"/>
    <iact:actionData xml:id="d51">
      <inkml:trace xmlns:inkml="http://www.w3.org/2003/InkML" xml:id="stk45" contextRef="#ctx0" brushRef="#br0">13534 3589 0,'0'-22'36,"22"22"-31,22 22 1,23-22 1,-1 22 4,0 0-4,-21 0 0,-1-22 2,-22 0 0,0 22-1,1 0 207,-23 23-193,0-23-10,22 44-10,-22-21 4,0-23-1,22 0 3,-22 0 22</inkml:trace>
    </iact:actionData>
  </iact:action>
  <iact:action type="add" startTime="117268">
    <iact:property name="dataType"/>
    <iact:actionData xml:id="d52">
      <inkml:trace xmlns:inkml="http://www.w3.org/2003/InkML" xml:id="stk46" contextRef="#ctx0" brushRef="#br0">18916 2880 0,'-22'-22'131,"22"0"-118,22 22-5,0-23-1,0 1 1,0 0-1,1 22 1,-1-22 2,0 0-1,0 0 5,0 22-5,0-22 7,1-1 9,-23 1-12,22 22-1,0-22 0,0 0 20,-44-22-5,-22 44-15,-1-45-8,-43 1 1,-1 22 7,0-22-4,1 21 0,21 1 0,23 22-1,0 0-2,22 0 3,-1 0 19,1 0-12,22 22 18,0 1-23,0-1-4,0 0 5,0 0-6,0 22 6,0-22-6,22 23 3,45-23 0,-23 22 0,23-22-3,-23 1 6,-22-1-6,22-22 6,-21 22-3,-1 0-3,0-22 3,0 0 0,0 0 1,22 0 10,-21 0-13,-1 0 0,0 0 2,0 0 27,-22-22 2,0 0-27,0 0-2,0-1 0,0-21 1,0 0-2,0 22 2,0-1 7,0 1-2,0 0 2,0 0-1,-22 0 10,22 0-18,-22 22 8,-23-22-14,-132-45 7,0-21 1</inkml:trace>
    </iact:actionData>
  </iact:action>
  <iact:action type="add" startTime="119869">
    <iact:property name="dataType"/>
    <iact:actionData xml:id="d53">
      <inkml:trace xmlns:inkml="http://www.w3.org/2003/InkML" xml:id="stk47" contextRef="#ctx0" brushRef="#br0">24077 2703 0,'0'22'35,"0"22"-31,0 0 3,44-21 0,0 43 2,1-66-1,-1 44-1,0-21 1,-21-23 2,21 22 2,0-22-7,-44 22 1,22-22 43,-22-22-35,0 0-5,0-1 1,-22-21-1,0 0 3,-44 22-2,-23-23-7,45 45 6,-1-22-3,23 22-1,-22 0 2,-23-22 1,1 22 3,22-22-6,-1 22 6,23 0 0,0 0-6</inkml:trace>
    </iact:actionData>
  </iact:action>
  <iact:action type="add" startTime="120699">
    <iact:property name="dataType"/>
    <iact:actionData xml:id="d54">
      <inkml:trace xmlns:inkml="http://www.w3.org/2003/InkML" xml:id="stk48" contextRef="#ctx0" brushRef="#br0">24586 2681 0,'22'0'47,"1"0"-44,-1 22 3,-22 22 4,22 0-4,-22-22 3,22 1-3,-22 21 3,0-22 0,0 0-1,22-22 135,0 0-133,-22-22 12,0 0 70,-22 0-80,111 44 61,-45 0-71,23 45 4,-23-23 4,0 0-3,-22 0 2,0 23-2,23-1 2,-45-21-4,0-23 2,0 0 2,22 0 9,-22-44 60,-22 22-63,22-44-10,0 21 7,0 1-5,22 22 25,0 0-21,22 0-3,-21 0 0,43 45-1,-44-23 2,0 44-1,-22-21 1,0 43-2,0-21-2,-44 21 3,0-44 5,-1 23-7,1-45 5,44 0-6,133-88 58,88-23-56,23 23 3,22-23-4,44 1 2,-89 43 0,-65 1 3,-68 0-6,-44 21 2,-44 1 17,-22 22 32,-66 0-48,-67 0 0,-89-66 1</inkml:trace>
    </iact:actionData>
  </iact:action>
  <iact:action type="add" startTime="122789">
    <iact:property name="dataType"/>
    <iact:actionData xml:id="d55">
      <inkml:trace xmlns:inkml="http://www.w3.org/2003/InkML" xml:id="stk49" contextRef="#ctx0" brushRef="#br0">19160 2503 0,'22'0'85,"0"-22"-83,89 0 6,66 0-2,133 22 2,89 0 0,88 0 0,155 0 0,-110 44 0,-244 0 0,-22-21 0,-111 65 3,-111-88-6,22 22 6,1 23-3,-45-45 8,22 44-11,1-22 11,-23-22-8,0 0 0,0 22 0,0 0 0,0-22 1,1 0 6,-1 0 36,0 0-37,0 0 11,0 0-19,0 0 5,23 0-6,43-22 4</inkml:trace>
    </iact:actionData>
  </iact:action>
  <iact:action type="add" startTime="124444">
    <iact:property name="dataType"/>
    <iact:actionData xml:id="d56">
      <inkml:trace xmlns:inkml="http://www.w3.org/2003/InkML" xml:id="stk50" contextRef="#ctx0" brushRef="#br0">23169 2636 0,'0'22'39,"44"1"-35,-44-1-1,22 44 5,0-44 3,-22 45-6,0-45 3,0 0 9,22 0 129,1-22-141,-1 0 3,0 0 0,22-22 0,1 22 1,-23 0 2,0 0-5,0-22 87,-22 0-75,44 22 91,-22 44-101,23-22-2,21 45-1,-44-23 2,23 22 7,-45-21-12,22-45 6,0 22 4,-22 0 3,-22-22 39</inkml:trace>
    </iact:actionData>
  </iact:action>
  <iact:action type="add" startTime="128964">
    <iact:property name="dataType"/>
    <iact:actionData xml:id="d57">
      <inkml:trace xmlns:inkml="http://www.w3.org/2003/InkML" xml:id="stk51" contextRef="#ctx0" brushRef="#br0">17964 5915 0,'44'0'166,"22"0"-158,23 0 1,-23 0 0,23 0 5,44 0-11,22 0 2,0 0 3,0 0 0,22 0 0,-44 0 0,44 0 3,-44 0-3,-22 0-2,-22 0 1,-1 0 4,-21 0-3,-1 0 1,1 0-2,-23 0-2,44 0 3,-21 0 1,-1 0-2,67 0 7,-44 0-9,-1 0 0,23 0 6,-22 0 0,-1 0-6,23 0 1,-22 0 9,-23 0-4,23 0-8,-45 0 5,22 0 1,1 0-4,-23 0 2,1 0-2,-1 0 3,44 0 0,-21 0 3,21 0-6,23-23 7,-44 1-8,-1 22 4,1-22 2,-1 22-4,-22 0 5,23 0-5,-1 0 4,-21 0 0,-1 0-7,22 0 11,-44 0-9,1 0 3,21 0-3,0 0 12,-22 0-10,0 0 4,23 0-4,-1 0 7,-22 0-3,0 0-3,1 0-3,-1 0 3,22-22 0,0 0 19,1 22-13,-23-22-7,0 0 10,0 22 5,0-45-18,0 45 2,-22-22 1,22 22 1,1-22 0,-23-22 10,22-1-1,-22 23-1,0 0-11,0-22 13,0-1-1,0 23-7,-22 22-4,22-22 5,-23 0-6,23 0 7,-44 0-10,44 0 11,-22 22-9,22-45 5,-22 45-1,0-22 0,0 0 0,22 0 6,-23 0-6,1 22 4,22-23 4,-22 23 59,-22-22-67,0 22 16,21-22-13,1 22-4,-22-22 2,-23 22-4,1-22 3,0 22 3,-23-22-3,-22 0 0,0 22 0,1-23 0,-23 1 0,44 22-3,-22-22 4,1 22 1,-1 0-1,22-22-2,45 22 3,-22 0-4,-1 0 4,23 0-4,-23 0 5,23 0-6,-22-22 6,-1 22-9,1 0 6,-23 0 3,1 0-3,-1 0 0,-44 0 0,45 0-3,21 0 6,-22 0-3,23 0 0,0 0 0,21 0 0,1 0-3,0 0 6,-23 0-2,1 0-2,-1 0 3,1 0-6,22 0 8,-23 0-7,23 0 7,-23 0-7,23 0 7,-22 0-11,-1 0 13,23 0-9,-23 0 3,1 0 0,-23 0-2,23 0 1,22 0 1,-1 0 2,1 0-1,0 0-1,-1 0 0,1 0 0,0 0-1,22 0-1,-23 0 5,1 0-2,0 0-2,-23 0-2,1 0 6,22 0 0,-1 0-9,23 0 12,0 0-10,0 0 9,0 0-12,0 0 13,-23 0-3,1 0-4,22 0 4,-45 0-3,45 0 0,0 0-3,-44 0 3,43 0 3,1 0 3,0 0-6,0 0 6,-22 0-5,-1 0-1,23 0 5,-44 44-10,44-44 5,-45 0 3,23 0 0,22 0-6,0 22 11,-23 0-2,23 1 1,0-1-4,0 0 3,22 0 4,0 0-5,0 0-2,0 23 5,0-1-11,0-22 3,22 0 0,22 23 0,-22-45 14,-22 22-20,23 0 11,-1-22 4,-22 22-15,22 0 16,0 0-4,-22 0-6,44 1 0,-21-1 10,-23 0-12,22-22 2,0 22 3,0 0 2,22 0 3,-44 0-4,22-22-5,1 23-1,-1-23 4,22 22 1,-22 0-6,22-22 0,-21 22 6,21-22-5,-44 22 4,44-22 0,-44 22-1,22 1 3,1-23-6,21 22 11,-22-22 1,0 0 11,-22 22-21,22-22 12,0 0-8,1 0 20,-1 0-24,0 0 0,0 22 3,0-22-6,0 22 7,0-22-5,1 0-2,21 22 6,-22-22 3,0 22-5</inkml:trace>
    </iact:actionData>
  </iact:action>
  <iact:action type="remove" startTime="141747">
    <iact:property name="style" value="instant"/>
    <iact:actionData xml:id="d58" ref="#d44"/>
  </iact:action>
  <iact:action type="remove" startTime="141783">
    <iact:property name="style" value="instant"/>
    <iact:actionData xml:id="d59" ref="#d47"/>
  </iact:action>
  <iact:action type="remove" startTime="141806">
    <iact:property name="style" value="instant"/>
    <iact:actionData xml:id="d60" ref="#d46"/>
  </iact:action>
  <iact:action type="remove" startTime="141824">
    <iact:property name="style" value="instant"/>
    <iact:actionData xml:id="d61" ref="#d45"/>
  </iact:action>
  <iact:action type="remove" startTime="142131">
    <iact:property name="style" value="instant"/>
    <iact:actionData xml:id="d62" ref="#d49"/>
  </iact:action>
  <iact:action type="remove" startTime="142431">
    <iact:property name="style" value="instant"/>
    <iact:actionData xml:id="d63" ref="#d16"/>
  </iact:action>
  <iact:action type="remove" startTime="142431">
    <iact:property name="style" value="instant"/>
    <iact:actionData xml:id="d64" ref="#d15"/>
    <iact:actionData xml:id="d65" ref="#d23"/>
  </iact:action>
  <iact:action type="remove" startTime="142432">
    <iact:property name="style" value="instant"/>
    <iact:actionData xml:id="d66" ref="#d14"/>
  </iact:action>
  <iact:action type="remove" startTime="142432">
    <iact:property name="style" value="instant"/>
    <iact:actionData xml:id="d67" ref="#d22"/>
  </iact:action>
  <iact:action type="remove" startTime="142748">
    <iact:property name="style" value="instant"/>
    <iact:actionData xml:id="d68" ref="#d18"/>
    <iact:actionData xml:id="d69" ref="#d19"/>
  </iact:action>
  <iact:action type="remove" startTime="142851">
    <iact:property name="style" value="instant"/>
    <iact:actionData xml:id="d70" ref="#d17"/>
  </iact:action>
  <iact:action type="remove" startTime="142886">
    <iact:property name="style" value="instant"/>
    <iact:actionData xml:id="d71" ref="#d21"/>
  </iact:action>
  <iact:action type="remove" startTime="143166">
    <iact:property name="style" value="instant"/>
    <iact:actionData xml:id="d72" ref="#d20"/>
  </iact:action>
  <iact:action type="remove" startTime="143399">
    <iact:property name="style" value="instant"/>
    <iact:actionData xml:id="d73" ref="#d48"/>
  </iact:action>
  <iact:action type="remove" startTime="143801">
    <iact:property name="style" value="instant"/>
    <iact:actionData xml:id="d74" ref="#d56"/>
  </iact:action>
  <iact:action type="remove" startTime="143801">
    <iact:property name="style" value="instant"/>
    <iact:actionData xml:id="d75" ref="#d53"/>
  </iact:action>
  <iact:action type="remove" startTime="144033">
    <iact:property name="style" value="instant"/>
    <iact:actionData xml:id="d76" ref="#d55"/>
  </iact:action>
  <iact:action type="remove" startTime="144166">
    <iact:property name="style" value="instant"/>
    <iact:actionData xml:id="d77" ref="#d54"/>
  </iact:action>
  <iact:action type="remove" startTime="144717">
    <iact:property name="style" value="instant"/>
    <iact:actionData xml:id="d78" ref="#d52"/>
  </iact:action>
  <iact:action type="remove" startTime="145334">
    <iact:property name="style" value="instant"/>
    <iact:actionData xml:id="d79" ref="#d50"/>
  </iact:action>
  <iact:action type="remove" startTime="145466">
    <iact:property name="style" value="instant"/>
    <iact:actionData xml:id="d80" ref="#d51"/>
  </iact:action>
  <iact:action type="remove" startTime="146086">
    <iact:property name="style" value="instant"/>
    <iact:actionData xml:id="d81" ref="#d27"/>
  </iact:action>
  <iact:action type="remove" startTime="146102">
    <iact:property name="style" value="instant"/>
    <iact:actionData xml:id="d82" ref="#d28"/>
  </iact:action>
  <iact:action type="remove" startTime="146285">
    <iact:property name="style" value="instant"/>
    <iact:actionData xml:id="d83" ref="#d24"/>
  </iact:action>
  <iact:action type="remove" startTime="146747">
    <iact:property name="style" value="instant"/>
    <iact:actionData xml:id="d84" ref="#d25"/>
  </iact:action>
  <iact:action type="remove" startTime="146784">
    <iact:property name="style" value="instant"/>
    <iact:actionData xml:id="d85" ref="#d26"/>
  </iact:action>
  <iact:action type="add" startTime="141639">
    <iact:property name="dataType" value="strokeEraser"/>
    <iact:actionData xml:id="d86">
      <inkml:trace xmlns:inkml="http://www.w3.org/2003/InkML" xml:id="stk52" contextRef="#ctx0" brushRef="#br1">16213 12493 0,'0'0'2,"-22"-22"5,-88-89 12,21-66-2,45 0-3,22-244 3,-1-111 0,90-43 22,265-644-8,-133 843-12,-154 309-19,43-66 17,-21 45-12,-45 66 3,0-1 10,-22 1-3,22 0 0,0 0 2,1-22 0,-1-23-1,0-66 0,0 22 1,-22 45 0,0 22-1,0 22 1,-111 22 0,-66 0-2,44 0-15,-22 0 20,-532-89-4,244 67 0,45 22 21,-333 266-30,576-89-3,66-22 13,-66 199 1,133-88-2,66-44 1,222 43 0,-89-65 0,-22-89-1,-88-45-14,-1 0 13,-66-21 2,0-23-1,-88 22 1,-311 45 0,-266-1-1,-176 156 1,-112 0 0,-21 66 22,-23-44-33,953-244-3,-89 44 18,111-21-3,-23 176-1,23 89-2,22 67 2,0-111-1,0-111 1,0-89-1,22-44 21,1-22-31,65 0 3,1 0 7,66 0-2,243 0 3,200-155 0,-110-66-1,-289 44 22,-155 88-31,-44 67 36,-66 22-27,-45 0-9,-88 0 26,-532 0-13,399 0-6,132 44-11,23 89 18,89 22-7,43-44 6,67-200 63,67 23-75,22-23 0,221-155 9,-221 134-3,531-1 6,-310 111-6,67 155 4,22 177 20,-22 266-27,-333-420 4,-22 110 2,-22-111 0,-22-89 0,-44-88 9,0 0-2,-222-265-7,45-289-15,198-266 13,710-199 2,1085 0 0,133 111 20,155 266-20,-1551 553-6,-287 45 5,-45 22 2,-155 22-2,0-23 59,-22 1-60,-88-66-2,-200-23 4,44 22 0,178 67-3,-45 0 3,89 0 0,22 0 16,66-89-16,909-243-14,1373-311 14,420 133 0,23-66 0,-1838 355 3,-23-223-9,-753 356 8,-44-1-4,-155 111 33,-89 0-40,-133 0 0,-44 0 0,-22 0 2,-354 0 7,-23 0-1,133 0 1,45 111-1,132-1 1,23 112 21,177 132-25,155-221 1,132 0 4,378-66-2,398-67 1,797 0 0,0-178 13,-21-65-20,-1552 221-1,-43 22 7,-23-23 1,-44 46 26,0 65-34,0 67 8,-111 67-1,1-134 1,-23 45-1,-111-22 1,-110-22 0,66-45 0,22-44-1,-111-22 1,-132-111 0,221 44-2,-332-110 2,44-89 0,111 89-1,243 110 1,-43 0-1,-90 45 1,-110 44 0,22 0 0,67 0-1,43 0 2,23 0-1,155 0 0,-177 0 0,-111 0-1,0 0 15,-111 0-21,488 0-4,-1 0 12,-21 0 0,-1 0-1,0 0-1,1 0 1,21 0 0,-21 0 0,21 0-1,-21 0 1,-1 22-1,-22 67 1,-88-1-1,-67 90 1,-110-1 0,21-22-1,-65 22 0,65-22 4,-66 22-4,244-110 1,66-1 0,45-66-1,66 23 13,-22-1 4,22 0-16,-22-22-9,-1 22-1,23 0 1,0 0 8,0 0-2,0 1 3,-22 21 0,0-22-1,22 0 1,-22 0 0,-44 45 11,-89-23-16,66-22-4,45-22 9,-67 0 3,67 0-3,44-88-4,-23 43 7,-43-220 1,66 154-8,-22 89 40,0 22-37,0 0-3,-134 110 4,24-21-2,-68 44 2,-132 0 0,22-22 0,-22-1-1,66 23 1,44-22 0,45 44-1,22 0 1,22 133 3,111-22-7,22-200 4,-44 200-1,44-89 1,0-66-1,0 0 1,-67-45 2,-43 1-2,-156-23 0,-244 0 0,45-44-4,111 0 3,-23 0 3,-21 0-3,198 0-14,-154 0 13,66-44 1,66 44 2,1-44-1,-23 22 0,-22-1 5,45 1-7,155 22-2,43 0 4,1 0 14,-22 0-14,0 0-15,-67 22 13,22 23 2,23-1 0,22 45-1,21 21 1,1-21 12,22 44-16,0-111-6,22 0 95,67-22-85,44 0 0,0 22 0,-89 1 0,-22-1-1,23 22 1,-23-22 0,-22 0 25,0 0-9,66 23 87,-44-23-112,0 0 16,133 44-9,45 45-3,-89-44-1,44 66 7,-111-67-1,-44-44-3,-44-22 18,-156 0-13,-66 0-2,-66 0-14,310 0 10,66 0 231,23-22-237,-23 0 1,0 22 0,-21 0 281,-1 0-279,0 0-2,0-44 95,0-45-93,-22 67 2</inkml:trace>
    </iact:actionData>
  </iact:action>
  <iact:action type="add" startTime="153476">
    <iact:property name="dataType"/>
    <iact:actionData xml:id="d87">
      <inkml:trace xmlns:inkml="http://www.w3.org/2003/InkML" xml:id="stk53" contextRef="#ctx0" brushRef="#br0">6158 7687 0,'22'0'55,"0"0"-46,0 44 0,-22 0-3,22 23 2,1-23-1,-23 0 2,22 1-2,-22-1 2,0-22 1,0 22-4,0-21 2,0-1-1,0 0 3,0 0 100,0-44-62,22 0-38,0 0-2,0-1 33,-22 1 4,0 0-34,0 0 27,22 22-25,1-22 14,-23 0 98,0 0-120,0-23 23,22 23-9,0 22 101,0 0-114,0 67 2,0 21 5,23 1-10,-45-1 5,0-21 2,0-1-4,22-21 4,-22-23-4,0 0 2</inkml:trace>
    </iact:actionData>
  </iact:action>
  <iact:action type="add" startTime="176220">
    <iact:property name="dataType"/>
    <iact:actionData xml:id="d88">
      <inkml:trace xmlns:inkml="http://www.w3.org/2003/InkML" xml:id="stk54" contextRef="#ctx0" brushRef="#br0">12581 5405 0,'22'0'56,"23"0"-44,21 0-4,1 0-2,-1 0-1,1 0 2,-23 22 2,-22-22 1,22 45-5,-22-45 7,23 44-5,-23-22 3,0 0-6,-22 0 11,0 23-1,0-23-12,0 0 6,0 0 2,-22 22 5,22-21-6,-22-1 0,-23 0-4,1 0 3,22 0 0,-44 0 0,-23 0 3,22 1-3,1 21 0,0 0 0,-1-44 0,1 22 1,21 1-2,1-1 3,0-22-4,-1 22 0,1 0 4,22-22-5,-22 22 6,-23 0 2,-21 0-2,-1 1-1,-44-23-8,22 22 4,1 0 1,-1 0-3,67-22 4,-1 0 2,-21 22-4</inkml:trace>
    </iact:actionData>
  </iact:action>
  <iact:action type="add" startTime="177156">
    <iact:property name="dataType"/>
    <iact:actionData xml:id="d89">
      <inkml:trace xmlns:inkml="http://www.w3.org/2003/InkML" xml:id="stk55" contextRef="#ctx0" brushRef="#br0">11540 6158 0,'-22'0'73,"-22"45"-66,-1 21-1,23-44 5,-44 22-5,44 1 1,-23-23 1,1 22 0,0-22 3,22 1-5,22-1 113,110-22-117,45 44 5,-22 0 2,-44 1 2,0-23-4,-1 0-3,-44-22 4,1 22 0,-23-22 3,-22 22-6</inkml:trace>
    </iact:actionData>
  </iact:action>
  <iact:action type="add" startTime="178036">
    <iact:property name="dataType"/>
    <iact:actionData xml:id="d90">
      <inkml:trace xmlns:inkml="http://www.w3.org/2003/InkML" xml:id="stk56" contextRef="#ctx0" brushRef="#br0">11850 6911 0,'0'-22'57,"45"22"-44,21 67-5,1-23 3,-67 0-1,88 23-7,-44 21 11,1 1-9,-23-23 7,0-21-11,-22 21 13,0-22-9,0 1 2,0-23 2,0 0-4,0 0 6,0 0-3,0 1-2,-44-1 11,-1-22-3,-43 22-3,-1-22-2,-22 0-3,23 0 4,44 0-6,21 0 9,1 0-8,0 0 9,0 0 0,0 0-12,0 0 14,22-22 3,-22 22-11,-1-22 0,-21-23 0,44 23-1,-44-22 2,22-23-4,22 45 3,-23 0 3,23 0-3,0 0 0,0 0 0,0-1 18,0 68 119,0-1-143,0 0 7,0-22-2,0 23 2,0-23 9,-44-22 68,0 0-79,22-22 9,-23 0-10,45-1 0,-22-21 7,22 22-3,0 0-4,0 0 1,0 0 2,0-23 2,22 45-6,1-22 2,-1 0 2,0 22-2,0 0 3,0-22-4,0 22 3,23 0-2,21 0 4,23 0-1,-1 0-4,1 0 1,-23 44 2,23-22-1,0 45 0,-45-45 0,0 0 0,-22 0 0,-88-44 98,22 0-102,-45-45 4</inkml:trace>
    </iact:actionData>
  </iact:action>
  <iact:action type="add" startTime="179460">
    <iact:property name="dataType"/>
    <iact:actionData xml:id="d91">
      <inkml:trace xmlns:inkml="http://www.w3.org/2003/InkML" xml:id="stk57" contextRef="#ctx0" brushRef="#br0">11429 6867 0,'23'-22'110,"21"0"-107,22-22 3,-43 21 3,43 1-2,-66 0 3,22 22-3,-22-22 10,0 0 31,0 0-37,-22-1-5,0 23 4,-22-22-7,-1 22 4,-66-44 1,89 44 7,-44 0-11,22 0 8,21 0-8,1 0 5,0 0 4,-22 0-2,22 22 4,0 45-7,22-45 1,0 22-1,0 0 0,0 1 0,0 21 0,22-44-1,44 23 3,-22 21-3,-21-66-2,-23 22 2,22 0 2,0-22 6,0 0-6,0 0 0,0 0-3,0 0 9,1 0-14,21 0 10,0-66-6,-44 22 3,45-1 1,-23-21 1,0-1-2,22 1 0,-44 44 0,0 0 0,0-1 0,0-21-1,-22 22-1,0-22 2,-22 44 0,-1-45 3,1 45-5,-23-44 1,1 44 2,0-22 1,-45 0-1,22 22-3,1 0 0,-1 0 3</inkml:trace>
    </iact:actionData>
  </iact:action>
  <iact:action type="add" startTime="180740">
    <iact:property name="dataType"/>
    <iact:actionData xml:id="d92">
      <inkml:trace xmlns:inkml="http://www.w3.org/2003/InkML" xml:id="stk58" contextRef="#ctx0" brushRef="#br0">11496 6756 0,'66'0'159,"23"0"-157,44 0 7,-22 0-2,-1 0 0,-21 0-1,-23 67 3,1-23-2,-23 0 1,0 1 0,1 21 0,-1 23 0,-44-23 1,44 23-2,-44-23 4,23 1-4,-23-1 3,0 1-3,0-1 2,0-22-5,0 1 9,-23-1-10,1 0 5,0 1 2,-22-23 0,22 22-1,-23 0-4,23-21 2,-22 21 6,44-22-8,-44 22 3,21 1 0,23-1 0,-22 0 0,0 23 0,22-1 0,0 1 0,0-1-3,0 0 3,0 1 0,0-1 3,0 1-2,44 21-2,1-21 2,-1-23-2,0 45-1,23-23 4,21 23 1,-43-23-6,21 45 6,23-45-7,-45 23 3,22 22 3,23-23-2,0 45-2,-1-22 3,1 22-3,-1-22 5,1 22-6,-45-45 6,1-43-3,43 43 0,1-21 0,-67-23 0,67-22-3,-23 22 5,-44-44 0,22 23-3,1-1 2,21-22-5,-21 22 9,43-22-8,1 0 7,21 0-7,-43 0 7,22 0-11,-23 0 13,-22 0-9,45-22 3,-67 22-1,22-22 2,-22 22-1,23 0 0,-1-45 0,23 1 7,-23 22-9,-22-22 2,22 21 2,-22-21-1,1 22-3,21-22 1,-22-1 3,-22-21 1,22 22-8,-22-1 11,0-21-12,0-1 12,0 23-9,0-22 7,0 21-11,0 1 9,0 0-1,0 22-1,0-1 0,0 1 6,22 0-6,-22 0 18,0 0-24,0 0 24,0-1-23,0 1 8,0 0-3,0 0 12,0 0 54,0 0-60,0 0 13,0 66 192,0 0-210,0 0-6,0 1 4,0-23-1,0 0 15,0 0-15,0 23 111,-22-45-85,0 0-15,22-23-10,-22 23 4,-22-44-6,21 0 3,1-1 0,22 1 3,0-22-6,0 21 6,0 1 0,0 0-6,0 22 7,45-1-10,-45 1 7,22 22 2,-22-22-3,22 22 19,22 0-11,0 0-5,-21 0-6,21 0 3,0 0 0,23 44 1,-45-21 2,22 21-7,0-22 4,1 22 6,-23-44-8,-22 23 5,44-1-7,-44 0 7,22 0 15,-44-22 142,0 0-156,-22 0-3,-23-22-4</inkml:trace>
    </iact:actionData>
  </iact:action>
  <iact:action type="add" startTime="183395">
    <iact:property name="dataType"/>
    <iact:actionData xml:id="d93">
      <inkml:trace xmlns:inkml="http://www.w3.org/2003/InkML" xml:id="stk59" contextRef="#ctx0" brushRef="#br0">15217 8816 0,'-22'0'90,"0"45"-85,0-1 3,-23-22 3,23 22-3,-44 1 0,66-23 0,-22-22-3,-1 0 6,1 0 3,0 0-3,0 0-4,-22 0 7,22 0 4,-23-22-7,23 0-6,0-1 6,22-21-6,-22 22 6,-23-22-6,45-23 3,0 45-3,-22-22 3,22 22 2,-22 0-1,22-1-4,0 1 6,0 0 11,0 0-4,0 0 16,22 0-23,0-1 12,1 23-22,21-22 13,-22 22-9,0 0 7,0 0 0,-22-22 113,0 0-116</inkml:trace>
    </iact:actionData>
  </iact:action>
  <iact:action type="add" startTime="184220">
    <iact:property name="dataType"/>
    <iact:actionData xml:id="d94">
      <inkml:trace xmlns:inkml="http://www.w3.org/2003/InkML" xml:id="stk60" contextRef="#ctx0" brushRef="#br0">14708 8263 0,'22'0'77,"22"22"-74,0 22 7,-21-44-3,21 22 1,-22-22 9,0 22-9,-22 1 119,0 21-122,0 0 3,-44 23 8,44-45-8,0 22 9,0-22 2</inkml:trace>
    </iact:actionData>
  </iact:action>
  <iact:action type="add" startTime="191964">
    <iact:property name="dataType"/>
    <iact:actionData xml:id="d95">
      <inkml:trace xmlns:inkml="http://www.w3.org/2003/InkML" xml:id="stk61" contextRef="#ctx0" brushRef="#br0">19935 8396 0,'-44'0'55,"-1"-45"-53,23 23 6,-66-22-2,65 22 1,-21-23 3,0 23-4,-45-22 2,1 0 3,21 21-6,1-21 6,21 22-3,-21-22 0,22 22 0,-1 22-2,1-23 1,22 1 5,-22 22 0,21 0-10,23-22 6,-22 22 1,0-22-3,0 22 1,0 0 1,0-22 0,-23 22 11,23 0-9,-22-22 3,0 22 4,-1 0-11,-21-23 4,-1 23-5,1 0 6,0 0-3,-1 0-3,23 0 3,22 0 1,-23 0-2,1 0 4,-22 0-3,21 0-1,-21 0-1,44 0 5,-23 0-1,23 0-4,0 0 0,0 0 1,-22 0 23,44 23-25,-22-1 7,-1 0 0,23 0-4,0 22 0,0 1-3,0 21 3,0 1 0,23 21 4,21-21-4,22 21 0,23 1 0,-45-45-4,67 23 8,-45-1-7,23-22 9,0 23-4,-45-23-2,67-22-2,-67 23 2,22-23-4,-21 0 7,43 22-9,-21-44 8,21 22-1,-66-22-1,1 0 0,43 0 0,-22 0 0,-21 0-1,21 0 6,-22 0-5,44 0-1,-43-22 0,21 0 0,0 0-3,0 0 7,23 0 1,-1-1-10,23 1 5,22 0 1,-45-22 1,-22 44-2,1-44 1,-23 44 8,0-23-14,0 1 9,0 22-4,1-22 23,-23 0 2,0 0-7,0 0-17,-23-23-3,-21-43 6,0 43-3,22-21-2</inkml:trace>
    </iact:actionData>
  </iact:action>
  <iact:action type="add" startTime="193526">
    <iact:property name="dataType"/>
    <iact:actionData xml:id="d96">
      <inkml:trace xmlns:inkml="http://www.w3.org/2003/InkML" xml:id="stk62" contextRef="#ctx0" brushRef="#br0">14796 9813 0,'0'0'2,"0"-22"6,0 0-1,0 0 6,0-23-6,0-21 1,-44 22 10,22-1-6,0 1-11,-1 0 8,1-1 1,-22 1-2,0 0 0,-1 0 0,1-1-2,-22 23 4,-1-22-2,45 22-2,-44 22 4,21-22-2,1-1-3,0 1 6,-1 22-2,-21 0-5,44 0 9,-45 0-7,45-22 4,-22 22-7,0 0 6,-1-22 1,23 22 1,0 0-6,0 0 0,0 0 38,0 0-30,-1 0-5,1 0 2,-22 0-1,22 44-1,0-44 0,22 22 0,-22 23 0,22-1 1,0 0-3,0-22 5,0 23-8,0 21 6,0-44-2,0 23 6,0-1-7,0 0 6,0 1-11,44 43 13,-22-66-9,22 23 7,1 43-11,21-43 8,0 21-2,1-22 4,22 1-5,-23-1 4,-22-22-4,1 22 4,-23-44 3,0 0 55,0 0-57,44 0-6,23 0 6,0-22-10,-23 0 13,67-22-9,-22-23 12,-45 23-4,67-45-11,-66 45 5,-45 22 1,0 0 9,-22 0-1,0-1 18,0 1 21</inkml:trace>
    </iact:actionData>
  </iact:action>
  <iact:action type="add" startTime="209090">
    <iact:property name="dataType"/>
    <iact:actionData xml:id="d97">
      <inkml:trace xmlns:inkml="http://www.w3.org/2003/InkML" xml:id="stk63" contextRef="#ctx0" brushRef="#br0">21087 8440 0,'0'-22'110,"-22"22"-91,22-22-3,-45 22-8,23-23-1,0 1 4,0 22-5,22-22 5,-22 22-6,-23-44 3,23 22-1,0-1 1,0 23 0,0-44 1,0 44 1,-1-22-2,23 0 1,-22 0-2,0 22 3,0-22-7,22-1 13,-22 23-2,22-22-12,-22 22 14,22-22 0,-22 22-5,-1-22 5,23 0-11,-22 22 3,0-22 8,0 22-8,0-22 3,-22-1 2,21 1 6,-21 22-10,22-22 3,-22 0-4,21 22 9,23-22-4,-44 22-2,22-22-4,0-1 7,0 23-9,-23-22 8,23 22-4,0-22 1,0 0 5,0 22 26,0 0-28,-23 0 6,23 0-14,0 0 11,0 0 8,0 0-5,-23 0-5,23 0-4,-22 0 3,22 0 28,0 0-17,0 22-9,-1-22 3,1 22 10,0 0-7,22 1 3,0-1-16,0 0-1,0 0 1,0 0 0,0 23 0,0 21 1,22-22-1,0 23 0,23-23 0,-23 22-3,22-21 7,-22-1-5,0 0-1,1-21 5,21-1-1,-22 22-4,0-44-1,-22 22 2,45 0 1,-23-22 3,0 22 1,0-22-11,0 23 13,22-1-9,-21 0 7,-1-22-11,44 44 10,-44-44-3,23 45 1,-1-23-5,0-22 7,1 22-2,-23 0-2,22-22-1,0 22 4,1 0-5,-23 0 6,44-22-2,-44 0-5,23 23 9,-23-23-7,22 22 7,-22-22 3,0 0 0,0 0-8,1 0 0,-1 0 24,0 0 19,-22-22-46,22-1 11,-22-21 0,22 22-8,-22 0 1,0 0 9,0 0-6,0-1-11,22 23 13,-22-22-11,0 0 5,23-22 11,-23 22 5,22 22-17,-44-45 79</inkml:trace>
    </iact:actionData>
  </iact:action>
  <iact:action type="add" startTime="263004">
    <iact:property name="dataType"/>
    <iact:actionData xml:id="d98">
      <inkml:trace xmlns:inkml="http://www.w3.org/2003/InkML" xml:id="stk64" contextRef="#ctx0" brushRef="#br0">7265 14775 0,'0'22'117,"-22"0"-114,0 45 3,0-1 2,-45 45 7,45-89-11,0 45 4,0-1-3,22-44 6,-22 0-4,22 1 2</inkml:trace>
    </iact:actionData>
  </iact:action>
  <iact:action type="add" startTime="263748">
    <iact:property name="dataType"/>
    <iact:actionData xml:id="d99">
      <inkml:trace xmlns:inkml="http://www.w3.org/2003/InkML" xml:id="stk65" contextRef="#ctx0" brushRef="#br0">7199 15550 0,'0'23'81,"0"21"-76,0 22 6,0-21-2,22-1-2,-22 0-2,22 0 6,-22-21 75,-22-23-65,22-23-5,0 1-14,0-22 15,-22 0-1</inkml:trace>
    </iact:actionData>
  </iact:action>
  <iact:action type="add" startTime="264227">
    <iact:property name="dataType"/>
    <iact:actionData xml:id="d100">
      <inkml:trace xmlns:inkml="http://www.w3.org/2003/InkML" xml:id="stk66" contextRef="#ctx0" brushRef="#br0">7199 15661 0,'22'0'35,"0"0"-30,0 22 3,1-22-1,-1 0 1,0 0 0,0 0 10,0 0 45</inkml:trace>
    </iact:actionData>
  </iact:action>
  <iact:action type="add" startTime="264603">
    <iact:property name="dataType"/>
    <iact:actionData xml:id="d101">
      <inkml:trace xmlns:inkml="http://www.w3.org/2003/InkML" xml:id="stk67" contextRef="#ctx0" brushRef="#br0">7376 15617 0,'22'0'8,"0"0"8,1 0-8,21 66-1,-22-21 1,22 21 0,-22-22 1,23 1 1,-45-23-5,22 0 4,-22 0-2,22 0 2,-22 0 8,0 1-9</inkml:trace>
    </iact:actionData>
  </iact:action>
  <iact:action type="add" startTime="266798">
    <iact:property name="dataType"/>
    <iact:actionData xml:id="d102">
      <inkml:trace xmlns:inkml="http://www.w3.org/2003/InkML" xml:id="stk68" contextRef="#ctx0" brushRef="#br0">7310 15550 0,'0'0'3,"-45"23"3,23-1 6,0 0-2,22 0 7,0 0-7,0 22-5,0-21 3,0 21 0,22 22-3,67 23 6,-23-23-2,23 1-1,-23-1 0,1-44-4,-1 45 4,-21-45 4,-23 0-4,22 0 0,-22 1-4,22-1 9,-21 0-6,-1-22 19,0 0 8,0 0-24,0 0-2,22 0 0,1 0 1,-45-22-1,22 22-3,0 0 150,0 0-149,23 0 1,-1 0 4,44 0-3,45 0 0,-22 0-1,44 0 2,22 22-1,-22 0 0,0 0 0,-66 0 0,-23-22 0,-21 22 0,-23-22-3,0 23 3,0-1 17,0 0 1,-44-22 44,-66-22-60,-67-67-4</inkml:trace>
    </iact:actionData>
  </iact:action>
  <iact:action type="add" startTime="267627">
    <iact:property name="dataType"/>
    <iact:actionData xml:id="d103">
      <inkml:trace xmlns:inkml="http://www.w3.org/2003/InkML" xml:id="stk69" contextRef="#ctx0" brushRef="#br0">8727 16038 0,'22'0'14,"1"44"-12,43 0 12,-22-22-12,45 67 13,-1-45-14,-21 23 6,22-1 6,-23-44-5,45 45 0,-23-1 0,-21-44 0,-1 23 0,1-1 0,-45-44 8,-22 67 76,0-45-77,-22 22-5,22-22-3,-22 0 5,-1 45-9,1-23 5,0-44 0,0 44 0,0-44 1,-23 0 1,-43 0-5,-89 0 4</inkml:trace>
    </iact:actionData>
  </iact:action>
  <iact:action type="add" startTime="268572">
    <iact:property name="dataType"/>
    <iact:actionData xml:id="d104">
      <inkml:trace xmlns:inkml="http://www.w3.org/2003/InkML" xml:id="stk70" contextRef="#ctx0" brushRef="#br0">7265 15019 0,'45'0'63,"-1"44"-51,22-22-3,-43 0-2,-1-22-2,0 22 12,0-22 8,0 0-9,0 0-4,-22-44 28,0 22-32,0 0 3,-22-22 0,-22 21-5,22-21 5,-23 22-10,23-22 8,0 22-2,0-1 1,0 23 3,0-22 43,0 0-37,22 0 1,0 0 10,0 0 10,0-1 6,0 1-38,0 0 37,0 0-3,0 0-24,0 0-11,0 0 19</inkml:trace>
    </iact:actionData>
  </iact:action>
  <iact:action type="add" startTime="269515">
    <iact:property name="dataType"/>
    <iact:actionData xml:id="d105">
      <inkml:trace xmlns:inkml="http://www.w3.org/2003/InkML" xml:id="stk71" contextRef="#ctx0" brushRef="#br0">7243 14421 0,'0'22'13,"22"44"-11,1-21 7,-23 21-1,22-22 5,0 1-8,-22-1 6,22-22-9,-22 22 14,22-44 1,-44-22 65,22 0-77,-44-22 7,44-1-8,-22 23 9,22 0-2,0 0-3,-23 22 6,23-22-4,0 0 14,45 22 19,110 44-35,22 0 0,-44 1 1,-22-23-2,-45 0 2,-22 0 3</inkml:trace>
    </iact:actionData>
  </iact:action>
  <iact:action type="add" startTime="270293">
    <iact:property name="dataType"/>
    <iact:actionData xml:id="d106">
      <inkml:trace xmlns:inkml="http://www.w3.org/2003/InkML" xml:id="stk72" contextRef="#ctx0" brushRef="#br0">8395 13911 0,'0'0'1,"-22"0"5,-22 0 2,-1 0-1,23 0 0,-22 0 2,0 0-2,21 0 2</inkml:trace>
    </iact:actionData>
  </iact:action>
  <iact:action type="add" startTime="270434">
    <iact:property name="dataType"/>
    <iact:actionData xml:id="d107">
      <inkml:trace xmlns:inkml="http://www.w3.org/2003/InkML" xml:id="stk73" contextRef="#ctx0" brushRef="#br0">8129 13911 0,'-22'22'10,"44"-22"7,0 45-12,23-23 11,-1 22-8,-22-22 3,22 23-6,1-23 6,-1 22 0,0-44-6,1 44 6,-1-22-8,0 1 10,0-1-10,23 0 11,-23-22-13,23 0 7,-23 0 0,-22 0 3,22 0-5,1 0 4,-23-22-2,22 0 0,-44-23 0,0 1 0,0 0 0,0-23-2,0 23 2,-22 0 1,0-23-1,-22-21 1,-23 43-2,45 1-1,-22 0 2,22-23 1,-1 45 4,-43-22-8,44-1 2,-45 23 2,23 0-4,0 22 3,22-22 3,-1 22-6,1 0 6,0 0-3,0 0 0,0 0-3,0 0 6,0 0-3,-1 0 0,1 0 0,0 0 0,0 0 6,22-22 1,-22 0 9,0 0-13,0-1-5</inkml:trace>
    </iact:actionData>
  </iact:action>
  <iact:action type="add" startTime="271139">
    <iact:property name="dataType"/>
    <iact:actionData xml:id="d108">
      <inkml:trace xmlns:inkml="http://www.w3.org/2003/InkML" xml:id="stk74" contextRef="#ctx0" brushRef="#br0">8240 13136 0,'0'22'50,"-44"22"-45,22 1 6,-1-23-3,1 44-3,0-44 7,22 1 0,22 43 75,155 0-84,45 45 4,-1-22 3,-43-23-2,-23 1 0,-22-1 0,-67-22 0,-22-44 0</inkml:trace>
    </iact:actionData>
  </iact:action>
  <iact:action type="add" startTime="272257">
    <iact:property name="dataType"/>
    <iact:actionData xml:id="d109">
      <inkml:trace xmlns:inkml="http://www.w3.org/2003/InkML" xml:id="stk75" contextRef="#ctx0" brushRef="#br0">14752 13025 0,'0'-22'4,"0"44"-4,0-66 6,-22 0 1,0-1 6,-45 1-10,23 0 6,0-23-2,-45 23 3,0 0 2,1-1-9,-1 1 7,-44 22-2,45 0 0,-45-23 0,22 45 0,-22-22-3,45 22 4,-1 0-2,-44 0 2,44 0 3,-43 22-7,43 23 1,-44-23 3,0 44-2,45 1 4,-23-1-5,67-44 4,-45 45 1,22-1-6,23-21 6,-22-1-6,21 22 6,23-21-9,0-1 6,22 0 3,-44 0-3,44 23-1,-22-1 2,22 1-2,-45-23 2,45 23-1,0-23-1,-22 22 2,22-21-4,0 43 4,0-43-2,0 43 5,0-21-5,45 21-2,-1-21 6,-22 43-6,22-43 6,23-1-5,-23 45 4,0 0 0,1-45 0,21 45-1,23-22-5,-45 21 1,45-21 2,-1 44 1,1-67 0,-23 45 2,1-67-2,-1 45 1,1-22-1,-23-1 0,22-22 0,-21 1-3,-23-23 3,22 0 3,0 22-2,1-22-2,-1 0 3,22 23-4,1-45 4,44 22-4,-1 22-1,1-22 5,44 1 0,-22-23-1,-44 0-4,21 0 2,-43 0 0,44-23 1,-45 1 3,-22-44-3,1 21 0,21 1 0,-44-44 0,23-1 0,-1-22 0,-22 45 0,44-23 0,-66-22-3,23 45 6,-1-1-2,22-21-2,-44-1 3,0 23-7,0-67 10,0 66-7,0 1 0,0 0 3,-22-45 0,-22-22 0,-1-22 0,23 66-3,-22-44 0,0 0 1,21 45 1,-21-45 0,-22 66 0,-1-43 0,1-1 3,-1 0-2,23 67-2,-22-23 2,21 45-5,1 0 4,-23 0 3,23-22-1,-44 44-4,-45-45-1,-111-43 6,-177 43-1</inkml:trace>
    </iact:actionData>
  </iact:action>
  <iact:action type="add" startTime="275996">
    <iact:property name="dataType"/>
    <iact:actionData xml:id="d110">
      <inkml:trace xmlns:inkml="http://www.w3.org/2003/InkML" xml:id="stk76" contextRef="#ctx0" brushRef="#br0">13910 13047 0,'67'0'110,"66"22"-99,-1 23-6,-87-23 7,-1-22-5,0 22 3,1 0 1,-23 0 13,-22 23-5,22-23-7,-22 0-8,0 0 9,0 0-5,0 23 9,-22-1-7,0-22-2,0 0 0,22 0 0,-23-22 0,1 22 0,-22-22 0,0 23 0,-1-1 1,-43 0-5,-45 0 9,22-22-7,-22 0 0,45 0 1,-1 0 2,23 0 1,-67 22 1,66-22-6,1 22 5,21-22-7,-21 23 11,22-23-12,-23 22 9,1-22-5,-23 0 2,1 22 5,43 0-5,1-22-1</inkml:trace>
    </iact:actionData>
  </iact:action>
  <iact:action type="add" startTime="276956">
    <iact:property name="dataType"/>
    <iact:actionData xml:id="d111">
      <inkml:trace xmlns:inkml="http://www.w3.org/2003/InkML" xml:id="stk77" contextRef="#ctx0" brushRef="#br0">12781 13490 0,'0'22'102,"-23"1"-93,1 21 1,-22-22-5,44 0 14,0 0 99,22 1-110,45 43 2,-23-66-1,67 44 0,-45 1-1,-22-45-1,1 44-3,43 0 5,-43-22-2,-1 0 2,-22-22-2</inkml:trace>
    </iact:actionData>
  </iact:action>
  <iact:action type="add" startTime="277947">
    <iact:property name="dataType"/>
    <iact:actionData xml:id="d112">
      <inkml:trace xmlns:inkml="http://www.w3.org/2003/InkML" xml:id="stk78" contextRef="#ctx0" brushRef="#br0">12847 14288 0,'0'22'88,"44"22"-86,1 1 3,21-1 3,1 22 0,-23-44 0,0 67 0,0-45 4,23 67-5,-23-67 2,-44 1-2,0-23 2,22 44-2,-22-21 3,22-1-4,1 0 4,-23-22-4,0 23 5,0-23-6,0 0 6,0 0-6,0 0 8,-23-22 6,23 22-5,-22 1 3,-22-23-11,22 0 4,0 0-4,-23 0 2,23 0 0,0 0 1,0 0 1,-22 0 0,22 0-4,-1 0 0,-21-23 1,22 1 7,-22-22-11,22 22 11,-23-23-13,23 45 17,0-22-7,0 0-2,0-22-6,-1 22 15,1 0-13,22-1 4,-22 1 95,44 22 7,0 22-109,1 23 8,-23 21-4,22-44 4,22 23-6,-44-23 4,0 22 1,0-22-2,0 0 1,22 1 0,-44-23 98,22-45-66,0 23-26,0 0 69,44 22-69,45 0 1,44 44-9,-45 1-4,23-23 6,-44 0 5,-23 22-7,-22-44-1,45 22 6</inkml:trace>
    </iact:actionData>
  </iact:action>
  <iact:action type="add" startTime="279467">
    <iact:property name="dataType"/>
    <iact:actionData xml:id="d113">
      <inkml:trace xmlns:inkml="http://www.w3.org/2003/InkML" xml:id="stk79" contextRef="#ctx0" brushRef="#br0">12736 14952 0,'-22'0'55,"66"-22"9,1 0-61,-1 22 3,-22-22 3,23 0-1,-23 0 20,-22-1 5,0 1-31,-22 0 5,-1 0 2,-43 22-2,22 0 2,-1 0 5,23 0-13,-22 0 7,0 0 1,21 0 6,-21 0-7,22 0 1,-22 0 10,-1 0-4,45 22-10,-22 0 3,22 0 12,0 1-12,0 21 1,22 22-6,45 1 10,-1-23-6,1-22 4,-1 22-6,1-21 6,-1-23-10,1 22 15,-1-22-15,-44 0 14,0 0-14,0 0 13,23 0 3,-23-22-8,-22-1 18,0-21-15,0 22-3,0 0 0,-22 0 5,0 22 107,-23 0-113</inkml:trace>
    </iact:actionData>
  </iact:action>
  <iact:action type="add" startTime="280948">
    <iact:property name="dataType"/>
    <iact:actionData xml:id="d114">
      <inkml:trace xmlns:inkml="http://www.w3.org/2003/InkML" xml:id="stk80" contextRef="#ctx0" brushRef="#br0">12825 14819 0,'-22'0'10,"22"23"43,0 21-45,44 0 0,67 45-1,-23-1 1,90 23 4,-46-22-8,1-1 5,0 1 1,-66-45 1,43-22-6,-21 45 7,22-23-11,-45-22 13,1 0-9,21-22 3,-21 0 0,-1 0 0,23 0-3,-1 0 6,45 0-6,-44 0 6,22 0-3,66-44 0,-66 44 0,44-66 9,-45 44-14,-21-1 5,66-43 3,-155 44-3,44 0-2,1-45 2,-1 45 0,-22-22 5,0 22-10,0-23 11,-22 1-9,23 0 7,-1-45-8,0 23 4,0-23 0,-22 45 0,0-1-1,0 1 2,0-22-1,0 21 0,0-21 0,0 44 0,0-23 0,22 1 0,-22-22 1,22 21-2,0 1-2,-22 0 3,0 22 1,0-45-2,0 23 6,0 22-7,0 0 6,0-23-8,0-21 7,0 21-7,0-21 5,0 22-1,0-1-3,0-21 6,0 44-3,0-22-3,0-23 6,0 23-3,0 22 0,0-1 0,0-43-3,0 44 7,0-22-8,0 21 4,0 1 3,0 0-1,0 0-4,0 0 0,0 0 1,0-1 6,0 1-7,0 0 4,0 0-7,0 0 12,0-45-14,0 45 10,0 0-6,0 0 3,0-22 3,0 22-3,0-1-1,0-21 2,0 22 4,0-22-2,23 21 1,-1 1-2,-22-44 1,22 22-1,-22 21-2,22 1-2,-22 0 4,0-22-5,22 0 9,-22 21 1,0 1 1,0 0 1,22 0-7,-22 0-3,22 0-1,-22-1 21,-44 68 171,22-1-190,-22 0 0,-1 23-1,23-45 1,0 22 0,0-22 0,0 1 9,22-1 4,0-44 248,0-45-262,22 1 1,22-1 2,-22 23-4,23 0 0,-1-23 2,-22 45 3,0-22-2,0 22 7,23 22 36,-23 0-38,0 0-9,0 0 7,0 0 0,1 22-4,-1-22 0,-22 22 0,44 0 0,-44 0 0,22 22 1,0 1-1,0-1 0,1 0 0,-23 1-1,0-23 2,0 22-5,22 0 9,-22-21-7,0-1 5,22 22-6,-22-22 6,0 0-6,0 0 7</inkml:trace>
    </iact:actionData>
  </iact:action>
  <iact:action type="add" startTime="322515">
    <iact:property name="dataType"/>
    <iact:actionData xml:id="d115">
      <inkml:trace xmlns:inkml="http://www.w3.org/2003/InkML" xml:id="stk81" contextRef="#ctx0" brushRef="#br0">12847 14620 0,'-22'0'42,"22"22"-37,44 0 6,67 45-6,-45-23 6,1 0-3,21 45-3,1-45 4,-45 1 1,45 43-1,-45-44-2,1 45 2,-1 0-2,0-1-1,-22-43 1,-22-1 2,0 0 0,0 1-1,0-23 1,0 22 5,0-22-6,0 0 0,0 0-1,0 23 2,22-23-2,-22 0 1,0 22 2,23 23-4,-23-45 5,22 22-3,-22 23 0,0-45 0,0 44-2,22 1 5,-22-45-4,22 22 3,-22-22-7,0 45 10,0-45-7,22 22 5,22 1-6,-44 21 5,45 0-4,-23-21-1,0-23 6,22 44-3,-21-43-3,21-1 3,0 44 3,-22-44-5,45 23 1,-23 21 4,0-22-3,1 1 0,43 21-3,-21 23 6,-23-45-2,0-22-5,89 67 8,-89-67-5,23 44-2,44-21 5,-67-23 1,0 22-8,1-44 11,-1 22-9,0 0 5,-22 1-4,23-23 6,-1 22-11,22 0 15,-43-22-6,-1 22-4,22 0 5,0-22-6,1 0 6,-1 22-3,-22 0-3,22 1 6,23-1-3,-45-22 1,22 44-2,0-44 2,1 22-4,-23 0 2,22-22 1,23 45 1,-1-23 0,1-22 6,-23 22-6,0-22-2,0 22 7,-21-22-10,-1 0 4,0 0 5,0 0-10,0 0 8,0 0-2,45 0-2,-45 0-2,0 0 3,0 0-2,0 0 1,1 0 4,21 0-2,0-22 7,-22 22-12,-22-22 5,45 22 1,-1-22 6,-22 0-10,0 22 15,0-23-11,1 1 14,-23 0-5,0 0 35,-23 22 34,1 0-72,-22 22-4,22 0 2,0 0-8,22 1 12,0-1 67,0-44 19,22-1-96,0-21 9,0 44-10,0-22 1,0 0 20,1 22 33,-1 0-45,0 0-4,22 0-3,0 22 0,-44 0-3,45 0 0,-23 23-1,22-1 4,-22 0 6,-22-22-4,22 0-2,1 1-2,-23-1 6</inkml:trace>
    </iact:actionData>
  </iact:action>
  <iact:action type="add" startTime="326732">
    <iact:property name="dataType"/>
    <iact:actionData xml:id="d116">
      <inkml:trace xmlns:inkml="http://www.w3.org/2003/InkML" xml:id="stk82" contextRef="#ctx0" brushRef="#br0">18584 18142 0,'22'22'55,"44"0"-52,45 1 5,0-1 1,110 22-3,1-22-1,88 0 3,-44 0 3,66 45-3,-66-45 0,0 44 0,-45-66-3,-44 23 6,-22-23-3,-22 0 0,-44 0 0,22 0 0,-23 0 0,-44 0-2,23 0 5,-1 0-5,1 0 5,21 0-5,1 0 4,-23 0-4,45 0 5,-22 0-6,-23 0 5,23 0-4,22 0 5,22 0-6,-23 0 3,23 0-1,-44 0 1,66 0 0,-22 0 0,44 0 1,44 0-1,-43 0 0,-1 0 0,22 0 0,0 0 0,23 0 1,-1 0-2,-43 0 2,43 0-2,-44 0-2,-44 0 3,0 0 6,22 0-9,-66 0 6,22 0-9,-45 0 12,45-45-10,-45 23 5,1 22-1,21-22 0,-43 0-2,43 0 4,-66 0-3,23 22 2,-23 0-1,22-23 0,-22 1 0,0 22-1,0-22 0,1 0 2,21 22 1,-22-44-6,67-23 8,-23-21-5,-22 43 3,45-43-4,-23 21-1,-21-21 6,21 43 1,-44 1 3,1 0-10,-1-1 9,-22 23-7,0 0 3,0-22-3,0 22 0,0 0 4,0-1-3,0-21-3,0 22 3,0-22 3,-22 21-3,-23-21 0,23 22-3,-22-22 6,-1 22-6,1-1 6,22 1 0,-22-22-6,22 22 6,-23 0-6,23 22 8,22-23-5,-22 23 3,-44 0-3,21 0-3,1 0 6,0 0-3,-23 0 0,-21 0-1,-23 0 2,0 0-4,0 0 4,1 0-1,-23 0 2,22 0-1,-22 0-2,22 0 6,-22 0 1,-44 0-11,89 0 6,21 0 0,1 0-3,-23 0 1,23 0 1,-23 0 0,0 0 2,1 0 3,-1 0-11,-44 0 7,45 0-2,-1 0 0,1 0 1,-1 0 0,23 0 0,-1 0 0,-22 0 3,23 0-3,0 0-3,-1 0 7,-21 0-6,21 0 0,1 0 2,-23 0 0,23 0 0,21 0 6,-43 0-9,21 0 6,1 0-6,-1 0 2,-21 0 0,21 0 1,-21 0 4,21 0-3,1 0 0,-89 0 3,88 0-7,-21 0 3,21 0 0,1 0 2,-1 0-2,1 0 1,-1 0-1,-21 0 1,21 0-2,-21 0 2,21 0-2,1 0-1,-23 0 3,1 0-2,-1 0 3,1 0 2,-1 0-8,-22 0 7,45 0-6,-1 0 3,1 0 0,-1 0 0,23 0 0,-22 0 0,-1 0-2,1 0 12,-1 0-9,1 0-7,-23 0 7,23 0-3,-23 0 2,1 0-4,-1 0 3,0 0 4,-43-22-6,65 0 6,-44 0-6,23 22 6,-23-22 0,22 22-6,23 0 1,-1 0 4,45 0-1,0 0 0,-44 0 0,44 0 1,-1 0 1,-21 0-3,-22 0-2,-1 0 1,-21 0 4,-1 0-4,23 0-1,-23 0 5,23 0-2,-23 0-5,45 0 4,-23 0 3,23 0-5,0 0 3,-1 0 0,23 0-1,0 0-2,0 0 1,0 0 1,0 0 10,-1 0-9,-21 0 13,22 22 4,0 0-18,0-22 5,0 22-5,-1-22 3,1 45-2,0-45-2,0 22 3,22 0-4,-22 0 5,0 0-1,-1 0 11,23 1-18,0-1 16,-22-22-14,22 22 4,0 0 0,0 0 3,0 0-5,-22 0 0,22 1 8,0-1-7,0 0-3,0 0 6,0 22 2,0-21 4,0-1-1,0 0-4,0 0-8,0 0 3,22 22 15,0-21-17,-22-1 6,23 0 6,-1 0-14,-22 0 6,22-22-1,-22 22 0,22-22-3,-22 22 6,22 1-3,0-1-3,1-22 11,-23 22-6,44 0-4,-22 0 13,0-22-14,0 22 5,23 1 7,-23-1 15,0-22-19,0 0-3,0 22-1,-22 0-1,44-22 5,-21 0 3,21 22 3,-22-22-6,0 0-1,0 0-7,0 0 2,1 0 4,-1 0-5,22 0 4,-22 0 1,0 0-9,1 22 12,-1-22-12,22 0 12,-22 22-9,22-22 0,1 0 5,-1 0-1,-22 0-4,22 0 6,-21 23-3,-1-23-1,0 0 2,0 0-1,0 22 5,0-22 4,1 0-9,-1 0 0,0 0 11,22 0-7,-22 0 23,0 0-7,-22 22-16,45 0 96,-23-22-70,0 22-20,0-22-17,22 22 12,1 23-10,-23-45 8,44 44-3,1 0-3,-45-22 3,0 1 0,0-23 3,0 22-3,23 0 0,-23-22 50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09:48:24.784"/>
    </inkml:context>
    <inkml:brush xml:id="br0">
      <inkml:brushProperty name="width" value="0.05292" units="cm"/>
      <inkml:brushProperty name="height" value="0.05292" units="cm"/>
      <inkml:brushProperty name="color" value="#FF0000"/>
    </inkml:brush>
  </inkml:definitions>
  <iact:action type="add" startTime="12448">
    <iact:property name="dataType"/>
    <iact:actionData xml:id="d0">
      <inkml:trace xmlns:inkml="http://www.w3.org/2003/InkML" xml:id="stk0" contextRef="#ctx0" brushRef="#br0">4563 8971 0,'0'-22'92,"0"0"-88,0 0 5,0-22 0,0-23 0,0 1-3,0 22 4,0-1-5,0 1 3,0 22 1,22-23-3,0 23 11,-22 0-1,23 22 26,-1-22-36,0 22 18,0-22-16,0 22 3,22 0-6,-21 0 6,-1 0-6,22 0 6,-22-22-6,0 22 6,1 0-6,-1 0 6,0-22 2,0-1-3,22 23-3,-44-22 3,22 0-4,1 0 4,-1 22-4,-22-44 5,22 21-6,0 1 2,-22 0 2,22 22-1,-22-22 1,0 0-3,22 0 18,-22 0-7,22-1-10,-22 1 1,0 0 10,0 0-1,0 0-3,0 0 11,0 44 209,0 44-227,0-21 1,0-1 0,0-22 0,0 22 0,0-22 16,-22-22 46,-22 0-38,44-22-25,0-44 0,-22 22 2,22-23 0,0 45-1,0-22-1,0-1 3,0 23-2,0 0 0,0 0-2,0 0 12,0 0-11,22 22 35,0 0-28,22 0-6,1 0 0,-1 0 0,67 66 0,-89-44-1,22 23 5,23-23-7,-23 22 1,0-22 11,-44 0 0</inkml:trace>
    </iact:actionData>
  </iact:action>
  <iact:action type="add" startTime="14570">
    <iact:property name="dataType"/>
    <iact:actionData xml:id="d1">
      <inkml:trace xmlns:inkml="http://www.w3.org/2003/InkML" xml:id="stk1" contextRef="#ctx0" brushRef="#br0">4696 7709 0,'0'-22'86,"22"0"-78,-22-1 0,0-21 1,0 22-2,0 0 2,-22 0-1,22-1 8,-44 1-8,44 0 0,-22 22 1,22-22-1,-23 0 0,-21 0 8,0 0 0,44-1-9,-22 23 5,0 0 7,-1 0 39,1 0-42,0 0-10,-44 0 2,43 23 0,-43 43 1,22-44 0,-1 0-1,1 0 1,22 23-1,-22-45 1,44 22-3,-22-22 0,-1 22 4,23 0 5,-22-22 43,22 22-34,-22 1 144,0-1-155,0-22-2,22 22-6</inkml:trace>
    </iact:actionData>
  </iact:action>
  <iact:action type="add" startTime="15811">
    <iact:property name="dataType"/>
    <iact:actionData xml:id="d2">
      <inkml:trace xmlns:inkml="http://www.w3.org/2003/InkML" xml:id="stk2" contextRef="#ctx0" brushRef="#br0">3766 7554 0,'22'0'48,"-22"22"-43,22-22 7,-22 22 1,22 22-5,-22-21-1,0 21 1,44 0 0,-44-22 0,0 45 0,0-23-1,0-22 3,0 23-3,23-23 2,-1 0 65,0-22-42,0 0 86</inkml:trace>
    </iact:actionData>
  </iact:action>
  <iact:action type="add" startTime="16570">
    <iact:property name="dataType"/>
    <iact:actionData xml:id="d3">
      <inkml:trace xmlns:inkml="http://www.w3.org/2003/InkML" xml:id="stk3" contextRef="#ctx0" brushRef="#br0">3677 6801 0,'-44'22'66,"22"22"-54,0 0-4,-1-21 1,1-23-2,-22 22 1,0 0 1,21-22 7,1 0-10,-22 0 4,22 0-4,0 0 4,-23-22 0,-21 0-4,44-1 5,0 1-8,-23 0 9,23 0-7,-22-22 7,22 22-8,-22-1 4,21 1 0,1-22 1,0 44-1,0-22 0,22 0-2,-22-23 12,22 23-1,0 0-1,0-22 1,22-1-1,0 23-9,22-22 3,-21 44-4,-1-22 0,44 0 4,-22-1-4,1 23 2,-23 0 3,22 0-4,-22 0-1,0 0 3,1 0-2,-1 0 1,0 0 2,0 0-4,0 0 9,0 0-6</inkml:trace>
    </iact:actionData>
  </iact:action>
  <iact:action type="add" startTime="17440">
    <iact:property name="dataType"/>
    <iact:actionData xml:id="d4">
      <inkml:trace xmlns:inkml="http://www.w3.org/2003/InkML" xml:id="stk4" contextRef="#ctx0" brushRef="#br0">2924 6158 0,'22'0'51,"0"0"-42,89 67-2,-89-67-1,67 66 5,-23-44-7,1 23 8,-23-23-3,-22-22-3,22 22 0,-44 0 122,0 0-113,23 45-7,-1-1 1,-22-22-1,0-21 0,0-1-1</inkml:trace>
    </iact:actionData>
  </iact:action>
  <iact:action type="add" startTime="36009">
    <iact:property name="dataType"/>
    <iact:actionData xml:id="d5">
      <inkml:trace xmlns:inkml="http://www.w3.org/2003/InkML" xml:id="stk5" contextRef="#ctx0" brushRef="#br0">12914 9282 0,'0'-23'50,"-23"-21"-36,-21 22-6,22-22-1,-22-23 2,21 23 1,-21 22 1,22-23-6,-22 1 6,22 22-9,-23-22 6,-21 22 0,44-23 0,-23 45 3,1-22-6,22 0 3,-22 22 0,-1-22 0,1 22 0,-22-22 0,-1 0 0,23-1 0,-67 1 3,67 22-4,-1-22-2,-21 0 5,-23 22-1,45 0-3,0 0 4,0 0 0,-1 0-4,-21 0 0,-1 0 4,1 0-3,-1 0 0,-21 0 3,21 0-2,1 0 0,-23 0 0,1 0 0,-1 0-2,-22 0 2,23-22 0,21 0 1,45 22-1,-22 0-1,-23-23 2,45 23-2,0 0 1,-22 0 0,0 0 3,-1 0-5,23 0 1,-22 0 3,-23 0 0,23 0-4,0 0 5,-23 0-6,45 23 3,0-23 0,-22 22 0,22 0-1,-1-22 2,-21 44-1,22-22-1,-22 23 0,44-1 10,-45 0-8,45 23-1,0-23 0,0 0 0,0 1-1,0 21 3,0-44-4,0 45 2,0-23-1,23 0 5,-1 23-6,22-23 5,-22 0-7,45 1 8,-23-1-7,44 22 1,-21-43 4,-1-1-2,1 22 0,-1-22-2,45 22 4,-45-44-2,23 0-2,-22 23 1,21-23 4,45 22-3,-67-22 0,45 0 0,44 0 0,-44 0 0,0 0 1,22 0-4,-23 0 5,-21 0-5,22 0 9,-23 0-10,-43 0 3,-1-22 1,22 22 6,-21-23-12,21 1 6,1 0 0,-23 22 2,-22 0 0,67-44 4,-45 44-6,-22 0-2,22-22 5,1 0-4,-23 22 1,0-23 1,0 1-1,0 22 0,-22-22-3,22 22 7,-22-22-6,23 0 5,-1 0 5,0 22-12,-22-23 14,0 1-13,0 0 6,0 0-6,0-22 3,22 22 9,-22-1-10,22 1 1,0 22 18,-22-22 4,22 0-19,-22 0-4,23 0 16</inkml:trace>
    </iact:actionData>
  </iact:action>
  <iact:action type="add" startTime="39618">
    <iact:property name="dataType"/>
    <iact:actionData xml:id="d6">
      <inkml:trace xmlns:inkml="http://www.w3.org/2003/InkML" xml:id="stk6" contextRef="#ctx0" brushRef="#br0">10344 4984 0,'-22'0'18,"22"22"19,22-22-14,0 0-3,0 0-16,1-22 7,-1 0-6,0 0 6,0-44-6,-22 43 12,0 1-7,22 22-4,-22-44 1,0 22 18,0 0 7,-22 22-8,0 0-17,0 0 2,0 0-2,-1 0 2,1 44-2,0-22 2,0 0 0,0 45-1,22-23 0,0-22-1,0 22 1,0 1 1,0-23-3,0 22 5,22 0-5,-22-21 5,44 21-7,1 0 14,-23-22-2,22-22-8,0 23-2,1-23 2,-1 0 1,0 0-2,1-45 3,-23 23-3,44-22 2,-22-23-1,-21 23-3,21-45 5,-22 67-4,-22-44 3,0 22 0,0-1-1,0 23 1,0 0-2,0 44 98,0 45-96,22 43-1,-22-43-3,0-1 6,22 23-6,0-23 4,-22 1-2,23-23 5,-23 0-4,22-110 85,0-67-85,22 0 0,1 0 0,-23 67-2,0-23 3,22 23 1,-22 21-5,0 23 6,1 0-3,21 22 48,-44 133-45,0-44-8,22-1 11,0-21-12,0-1 6,0-22 0,-22-22-1,0 1 2,23-23 87,21-23-79,-22-21-9,-22 0 0</inkml:trace>
    </iact:actionData>
  </iact:action>
  <iact:action type="add" startTime="40937">
    <iact:property name="dataType"/>
    <iact:actionData xml:id="d7">
      <inkml:trace xmlns:inkml="http://www.w3.org/2003/InkML" xml:id="stk7" contextRef="#ctx0" brushRef="#br0">11585 4785 0,'22'-22'23,"-22"44"4,0 22-22,0 1 3,0-1 1,22-22-2,0 22 3,-22-22-2,22-22 0,-22 23 0,22-1 0,-22 0 0,22 0 6,1-22 51,-23-44-55,0-45-3,22 23 3,-22-1-6,0 1 4,0 44 2,0-1 5,0 1 10,-22 22-10,-1 0 1,1 0-9,-22 0 3,22 0 38</inkml:trace>
    </iact:actionData>
  </iact:action>
  <iact:action type="add" startTime="41498">
    <iact:property name="dataType"/>
    <iact:actionData xml:id="d8">
      <inkml:trace xmlns:inkml="http://www.w3.org/2003/InkML" xml:id="stk8" contextRef="#ctx0" brushRef="#br0">11673 4541 0,'22'0'33,"0"22"-27,-22 1 4,23 43 0,-23 0-4,22 1 4,0 44-5,-22-67 6,0 45-6,0-45 6,22 0-6,-22 0 3,22-44-3,-22 23 4,0-1 1,22 0-2,0-22-2,-22 22 11,23-22-10,21 0 3,-22 0 6,22 0-10,-21-22 5,21-22-6,-44-1 4</inkml:trace>
    </iact:actionData>
  </iact:action>
  <iact:action type="add" startTime="41850">
    <iact:property name="dataType"/>
    <iact:actionData xml:id="d9">
      <inkml:trace xmlns:inkml="http://www.w3.org/2003/InkML" xml:id="stk9" contextRef="#ctx0" brushRef="#br0">12160 4718 0,'-22'0'41,"0"45"-35,-22-23 4,22 44-1,22-21-2,0 21 1,0-22 2,0 1-6,0-1 8,0 0-7,0-22 6,0 1-6,0-1 43,44-22-34,0 0-4,-22-22-4,45-67 2,-45 23 3,22-1-3,-22 23-3,1 22 14,-1 22 46,0 0-58,0 0 4,0 22-9,0 0 14,-22 22-7,23-44 1,-23 22 3,22-22 36,0 0-42,44-44 2,-21 22-2</inkml:trace>
    </iact:actionData>
  </iact:action>
  <iact:action type="add" startTime="42530">
    <iact:property name="dataType"/>
    <iact:actionData xml:id="d10">
      <inkml:trace xmlns:inkml="http://www.w3.org/2003/InkML" xml:id="stk10" contextRef="#ctx0" brushRef="#br0">12758 4143 0,'0'22'47,"0"66"-39,0 1 2,0 44-2,0-22 0,0-23 0,0 1-3,0-23 6,0 1-6,0-23 6,23 0-6,-23-22 11,22 1-9</inkml:trace>
    </iact:actionData>
  </iact:action>
  <iact:action type="add" startTime="42905">
    <iact:property name="dataType"/>
    <iact:actionData xml:id="d11">
      <inkml:trace xmlns:inkml="http://www.w3.org/2003/InkML" xml:id="stk11" contextRef="#ctx0" brushRef="#br0">12825 5051 0,'22'0'10,"0"0"-5,0 0 16,23 0-13,-45-22-4,44-1 3,0 1 0,-22 0 2,23-22-1,-23 0 2,0-1-2,-22 1-2,22 22 4,0-23-3,-22 68 104,-22-1-103,22 22 6,-22 0-12,0 23 6,22-23 2,0 0-3,0 1-1,-22-23 4,22 22-2,0-22-1,0 0 1,0 1 8,22-23-7,-22 22 7,22-22 0,44 0-7,1 0-2,-23 0 0,45-22 1,-1-45 4,23 23-8,-67 0 4,-21 44 3,-1-45-6,0 45 4,-22-22 5,0 0 44</inkml:trace>
    </iact:actionData>
  </iact:action>
  <iact:action type="add" startTime="43826">
    <iact:property name="dataType"/>
    <iact:actionData xml:id="d12">
      <inkml:trace xmlns:inkml="http://www.w3.org/2003/InkML" xml:id="stk12" contextRef="#ctx0" brushRef="#br0">12803 4652 0,'22'-22'49,"22"0"-43,67 0 3,44-45-3,0 23 2,-66-1 0,-23 23 0,-22 0 0</inkml:trace>
    </iact:actionData>
  </iact:action>
  <iact:action type="add" startTime="44506">
    <iact:property name="dataType"/>
    <iact:actionData xml:id="d13">
      <inkml:trace xmlns:inkml="http://www.w3.org/2003/InkML" xml:id="stk13" contextRef="#ctx0" brushRef="#br0">13135 4896 0,'0'-22'10,"0"-1"2,22 23-4,-22-22 1,22 0-1,0 0 16,1 22-8,-1 0 50,0 0-4,-22 22-52,22 0-4,0 0 10,-22 1-9,0-1 1,0 0 1,0 0-1,0 0 0,0 22-1,0-21 10,0-1-8,0 0-3,0 0 11,-22-22 135,0 0-136</inkml:trace>
    </iact:actionData>
  </iact:action>
  <iact:action type="add" startTime="53274">
    <iact:property name="dataType"/>
    <iact:actionData xml:id="d14">
      <inkml:trace xmlns:inkml="http://www.w3.org/2003/InkML" xml:id="stk14" contextRef="#ctx0" brushRef="#br0">11407 5892 0,'22'0'105,"1"0"-100,-1 0 3,22 0 0,-22 23 0,0-1 0,1-22 1,-1 22-1,22 0 9,-44 0-11,44 0 5,-44 1-5,22-1 5,23 0-7,-45 0 8,22-22-8,0 44 3,-22-22 1,0 1 0,0-1 8,0 0-7,0 22 7,0-22-1,0 0-5,0 1-2,0-1-1,0 0 3,-22 22-2,-22 23 0,-1-45-1,1 22 3,-22-22-3,21 0-1,-21 1 5,21-23-6,-21 22 5,22 0 0,-23 0-7,23-22 8,0 0-3,-1 22 0,23 0 0,-22 1-2,-23-1 5,1 0-4,-23 0 1,23 0-2,-45 0 1,67 0 3,0-22-4,22 23 4,-23-23-2,23 0-1</inkml:trace>
    </iact:actionData>
  </iact:action>
  <iact:action type="add" startTime="54218">
    <iact:property name="dataType"/>
    <iact:actionData xml:id="d15">
      <inkml:trace xmlns:inkml="http://www.w3.org/2003/InkML" xml:id="stk15" contextRef="#ctx0" brushRef="#br0">10721 6579 0,'-22'22'113,"-23"45"-107,-43-1 5,21 45-7,23-67 8,22 1-4,-45-1 0,45-22 4,22 0 93,22 0-88,67 23-11,22-1 6,22 0-5,-23 23-2,23-23 3,-44-22 0,-45 22 4,0-21-8,-21-23 4</inkml:trace>
    </iact:actionData>
  </iact:action>
  <iact:action type="add" startTime="56186">
    <iact:property name="dataType"/>
    <iact:actionData xml:id="d16">
      <inkml:trace xmlns:inkml="http://www.w3.org/2003/InkML" xml:id="stk16" contextRef="#ctx0" brushRef="#br0">11407 7554 0,'22'-22'97,"-22"-67"-92,0 0 6,0-21-3,0 21 0,23 23-3,-23 21 5,22 23-4,-22 0 2,22 0 4,-22 0 11,22 22-10,22 0 3,1 0-5,-1 0-5,0 22 10,1-22-8,-1 44 0,-22-22 0,22 23 0,1-1 9,-23-22-11,0 0 2,-22 23 0,22-1 0,22 22 2,-44-44-4,0 23 2,23-1 2,-23-22-4,0 0 5,0 23-5,0-1 10,0-22-5,0 0-6,0 0 7,0 23-7,0-23 6,0 0-6,0 0 3,0 0 6</inkml:trace>
    </iact:actionData>
  </iact:action>
  <iact:action type="add" startTime="57314">
    <iact:property name="dataType"/>
    <iact:actionData xml:id="d17">
      <inkml:trace xmlns:inkml="http://www.w3.org/2003/InkML" xml:id="stk17" contextRef="#ctx0" brushRef="#br0">11917 7598 0,'22'67'110,"0"-23"-101,0 0-2,-22 23 2,0-45-1,22 0 0,1 0 138,21-22-131,0 0-9,0 0 4,-21 0-1,-1 0 5,0 0 3,-22-22 0,22 0 7,0 22 77</inkml:trace>
    </iact:actionData>
  </iact:action>
  <iact:action type="add" startTime="58177">
    <iact:property name="dataType"/>
    <iact:actionData xml:id="d18">
      <inkml:trace xmlns:inkml="http://www.w3.org/2003/InkML" xml:id="stk18" contextRef="#ctx0" brushRef="#br0">12271 8329 0,'0'0'0,"22"0"14,0 0-3,23 0-5,43 0 3,-21 0 1,-1 0-5,-21 0 6,-1-22-3,-22 22-3,0-22 13,0 0-1,0 22-12,-22-23 13,0 1-12,0-22 10,-22 22-5,22 0-6,-22 22 6,0-22 3,0 22 26,0 0-26,-23 0 4,-21 0-10,22 0 0,-1 0 0,1 0 1,0 0-1,22 0-2,-1 0 4,1 0 14,0 0-15,0 0 14,22 22-12,0 22 0,0 0-2,0 1 8,0-23-11,0 0 4,22 22-2,-22-22-2,22 1 5,0 21 3,1-22-7,-1 0 3,0-22-4,-22 22 4,44 23-3,-22-23 2,1-22 0,-1 22-1,0-22 18,0 22-10,0-22-12,0 0 13,0 0-1,1 0-9,-1-44 0,0-23 3,-22 45-4,0-22 4,0 0-2,0-23-2,0 23 2,0 22 2,0-1-3,0-21 2,-22 0 17,0 22-6,-45-23-2,1 45-12</inkml:trace>
    </iact:actionData>
  </iact:action>
  <iact:action type="add" startTime="60706">
    <iact:property name="dataType"/>
    <iact:actionData xml:id="d19">
      <inkml:trace xmlns:inkml="http://www.w3.org/2003/InkML" xml:id="stk19" contextRef="#ctx0" brushRef="#br0">12426 8240 0,'45'45'70,"-23"-23"-43,0 0-22,0 0 7,22 0-8,-22 1 8,23-1-8,-23 22 8,0-44-8,0 0 7,0 44-6,0-44 6,1 0-5,-1 0 4,-22 22 0,44 1 12,-22-23 0,0 0-7,1 0-7,-1 0 4,0 0-8,0 0 7,0 0-6,0 0 6,0 0-5,1 0 4,21 0-5,-22-23 6,22 23-2,-22-22-1,1 0 0,-1 22-1,0-22 3,0 0-4,0 22-1,0-44 3,23 44 5,-23-45-7,22 23 2,-22-22-3,0-23 9,1 23-9,-23 22 2,44-22 2,-44-23-4,22 23 3,-22 22 2,22-23-1,0 1-4,-22 0 5,22-1-1,-22 1-2,23 22 2,-23-44-1,0 21-2,0 1 0,22 0 4,0-1-3,-22 1 2,0 22-2,0 0 0,22-23 6,-22 1-8,0 22 3,0 0 0,0-22 0,0 21 1,0 1-1,0-22 0,22 22 6,-22 0-6,22-23-1,0 23 11,-22 0-11,0 0 2,23 0-1,-1 0 1,0-45-2,0 45 3,0 0-4,-22-22 5,22 21-7,-22 1 8,23 0-8,-1 0 9,-22 0 70,22 22-64</inkml:trace>
    </iact:actionData>
  </iact:action>
  <iact:action type="add" startTime="62018">
    <iact:property name="dataType"/>
    <iact:actionData xml:id="d20">
      <inkml:trace xmlns:inkml="http://www.w3.org/2003/InkML" xml:id="stk20" contextRef="#ctx0" brushRef="#br0">13689 6623 0,'22'0'73,"0"0"-68,0 0 9,22 0-1,-21-22 0,-1 22 6,0 0-5,0 0-7,0 0 1,0 0 11,1 0-4,-1 0-9,0 0 15,0 0-1,0 0 51,0 0-64,-22 22 2,22 23-1,1-1 1,-23-22-1,0 23-2,0-1 3,0 0-1,0-22 1,22 0-1</inkml:trace>
    </iact:actionData>
  </iact:action>
  <iact:action type="add" startTime="64170">
    <iact:property name="dataType"/>
    <iact:actionData xml:id="d21">
      <inkml:trace xmlns:inkml="http://www.w3.org/2003/InkML" xml:id="stk21" contextRef="#ctx0" brushRef="#br0">14597 6003 0,'0'-22'89,"-22"-89"-82,-23-22 2,1-44-1,0 22 1,0 0-2,21 66 2,1 23-5,22 0 4,0-1 0,0 45 3,22 0-6,23-45 3,-1 23 4,22 22-5,-21 22 2,-23 0-6,0 0 5,22 0 1,1 0-1,-1 22 1,22 22 1,-21 1-5,-1 21 7,0 1-7,1 65 7,-45-87-8,44 66 3,0-45 2,-22-22 1,0 1-5,1 21 3,-1-44 2,-22 0 5,22 0-7</inkml:trace>
    </iact:actionData>
  </iact:action>
  <iact:action type="add" startTime="64817">
    <iact:property name="dataType"/>
    <iact:actionData xml:id="d22">
      <inkml:trace xmlns:inkml="http://www.w3.org/2003/InkML" xml:id="stk22" contextRef="#ctx0" brushRef="#br0">15195 5627 0,'0'22'80,"44"0"-65,1 22-8,-23-22 5,22 23-4,-22-45-1,0 22 0,23-22 2,-45 22-2,22-22 0,-22 22 4</inkml:trace>
    </iact:actionData>
  </iact:action>
  <iact:action type="add" startTime="65242">
    <iact:property name="dataType"/>
    <iact:actionData xml:id="d23">
      <inkml:trace xmlns:inkml="http://www.w3.org/2003/InkML" xml:id="stk23" contextRef="#ctx0" brushRef="#br0">15416 5427 0,'0'45'54,"0"21"-43,0 0-6,-44 1 6,44-23-6,-22 23 7,0-45-8,22 0 7,-22 0 3,0 0-6,-1-22 15,-21 0-7</inkml:trace>
    </iact:actionData>
  </iact:action>
  <iact:action type="add" startTime="65618">
    <iact:property name="dataType"/>
    <iact:actionData xml:id="d24">
      <inkml:trace xmlns:inkml="http://www.w3.org/2003/InkML" xml:id="stk24" contextRef="#ctx0" brushRef="#br0">14730 5693 0,'0'0'1,"22"0"5,0 0 2,45 0 0,-1 0-1,23 22 1,43 45 1,1-1-3,0-22 4,22 23-1,-22-1-2,-89-66 1,23 0 0,-45 23 0</inkml:trace>
    </iact:actionData>
  </iact:action>
  <iact:action type="add" startTime="79618">
    <iact:property name="dataType"/>
    <iact:actionData xml:id="d25">
      <inkml:trace xmlns:inkml="http://www.w3.org/2003/InkML" xml:id="stk25" contextRef="#ctx0" brushRef="#br0">30522 6690 0,'0'-22'41,"0"0"-26,0-1-8,0-21 0,0 0 2,-22-45-1,0 23-1,-22-1 0,22 1 3,-45-45-3,23 0 1,-45-22 1,23 1-1,22 65 0,-23 1 1,45-23-1,-22 45 0,22-23 2,-23 23-6,23-22 8,-44 21-8,43 23 8,-21-44-3,22 43-2,0 1 2,-45 0-3,45 0-1,0 0 3,-44 22 2,21-22-3,-21 0 3,22 22-2,-23-45 1,23 45-5,0 0 7,-23 0-5,23-22 2,-23 22-1,23 0 4,-22 0-6,21 0 3,-21 0 3,-1 0-3,1 0 1,0 0-5,-1 0 8,23 0-6,-1 0 4,-21 0-4,22 0 5,-1 0-6,-21-22 2,22 22 2,-23 0-1,23 0 0,0 0 0,-1 0 0,-21 0-2,22 0 4,-23 0-4,23 0 4,0 0-2,-23 0 0,23 0-2,-23 0 4,1 0-4,-1 0 5,23 0-4,-22 0 2,21 0-2,-21 22-1,22-22 2,22 0 0,-23 0 2,-21 0 1,-1 22-7,1 0 3,-23-22 4,1 23 1,-1 21-11,45-44 10,-23 0-6,23 0 6,-45 44-3,67-44-2,22 22 1,-66-22 4,44 22 3,-67 1-6,67-1 0,-22 0 1,-23 0-4,1 0 4,-1 23-2,67-23 5,0 0-6,-66 66 0,22-88 2,-1 45 7,1-23-13,-23 0 12,67 0-12,-44 0 13,-22 23-13,44-23 9,-1 0-7,-21 22 8,22-22-8,-22 23 8,-1-1-8,23-22 8,-44 22-8,44-21 8,-23 21-6,-21 0 4,44 1-3,-23-23 1,45 0-3,-22 0 6,-22 0-1,44 0-4,-22 0 0,0 1 3,22 21-3,-45-22 5,45 22-7,-22 1 7,-22-1-5,44-22 2,0 0 1,0 23-2,-22-1 2,0-22-3,22 44 4,0 1-3,0 44 2,0-45-1,0 1 0,0-1 0,0 0 0,0 1-1,0-1 2,0-21 1,0-1-4,0 0 0,22 1 3,-22-1-1,22 0 3,0 0 1,-22-21-3,44-1 7,-44 0-8,23 0 7,-23 0 3,22-22-10,0 22 0,0 1 17,0-23-11,22 0 4,-21 0-3,-1 0 1,0 0-1,22 0 2,1 0-8,-1 0-1,0 0 0,67-23-2,-67 1 2,0 22 0,23-22 2,-45 22-4,44 0 3,-43-22 0,21 22-1,0-22 1,23 22-2,-1 0 2,1 0-4,-23-22 6,22 22-4,1-23 3,-1 23-4,-44 0 0,23 0 4,21-22-4,-22 22 1,1 0 4,21 0-5,-22 0 3,1 0-1,-1 0 0,23 0 0,-1 0 0,0 0-1,1 0 2,-23 0-1,0 0 0,-21 0 0,21 0-1,-22 0 11,22 0-9,1 0-4,-1 0 2,-22 0 2,45 45 2,-45-45-6,22 22 7,0 0-8,23 0 4,-23 0 0,0 0 0,1-22 1,-1 23 6,22 21-14,-43-44 15,-1 0-9,0 22 2,0-22-2,0 0 3,22 22-2,1 22 0,21-44-3,-21 23 3,21 21 1,-22-44-2,45 44 3,-45-22-1,23 1-2,-23-1 4,22 0-5,-21 0 0,43-22 3,-21 22-2,-1 0 2,1 0-1,-1-22-1,0 23 3,-21-1-3,21-22 2,-21 22 0,21-22-2,-22 0 1,1 0 0,-1 0 0,-22 0 0,22 0 0,1 0-2,-1 0 4,22 0-3,-43-22 2,21-23-2,0 23 3,23-22-4,-23 22 5,22 0-5,-44 0 4,23-1-6,21 1 9,-44 0-8,1 0 3,21-22 0,-22 21-2,22-21 2,-22 22 2,1-22-2,-23 22-2,44-45 4,0 23-5,-44-1 5,44-21-1,-44 22-1,23-1-2,-1 23 4,0-22-2,22-22 6,-44 43-2,0 1-9,22 0 10,1 22-8,-23-44 2,0 22 1,22-1 0,0-21 1,-22 0-2,22 22 2,-22 0-2,0-1 1,0-21 1,0 22-2,22 0 2,-22 0-1,0-23 0,0 23-1,0 0 10,0 0-9,0 0 1,0 0-3,22-1 5,-22-21 2,0 22 3,0 0 0,0 0 0,0 0-6,0-1 5,0 1 10,0 0-9,0 0-8,0 0 42,-22-23-46</inkml:trace>
    </iact:actionData>
  </iact:action>
  <iact:action type="add" startTime="101946">
    <iact:property name="dataType"/>
    <iact:actionData xml:id="d26">
      <inkml:trace xmlns:inkml="http://www.w3.org/2003/InkML" xml:id="stk26" contextRef="#ctx0" brushRef="#br0">27089 7465 0,'0'-22'41,"22"22"7,-22 22-40,0 22-3,0 1 3,0-23 3,0 22-3,23 1 1,-23-1-2,0-22 3,22 22-4,-22-22 8,0 1-6</inkml:trace>
    </iact:actionData>
  </iact:action>
  <iact:action type="add" startTime="102601">
    <iact:property name="dataType"/>
    <iact:actionData xml:id="d27">
      <inkml:trace xmlns:inkml="http://www.w3.org/2003/InkML" xml:id="stk27" contextRef="#ctx0" brushRef="#br0">26912 7953 0,'0'66'78,"0"-22"-69,0 1-1,0-1 1,0 0-2,0-22 2,22 0 3,-22 1-1</inkml:trace>
    </iact:actionData>
  </iact:action>
  <iact:action type="add" startTime="102979">
    <iact:property name="dataType"/>
    <iact:actionData xml:id="d28">
      <inkml:trace xmlns:inkml="http://www.w3.org/2003/InkML" xml:id="stk28" contextRef="#ctx0" brushRef="#br0">26912 8152 0,'0'0'4,"22"0"15,0 0-5,0 0-3,1 0-6,-1 0 6,22 0 77,-44-22-67,22-23-13,0 23 9,-22 0 1,0 0-13,0 44 108,0 45-106,0-23 2,0 44-2,0-65 1,23-1 1,-23 0-1,0 0 0,0 0-1,22-22 9</inkml:trace>
    </iact:actionData>
  </iact:action>
  <iact:action type="add" startTime="104562">
    <iact:property name="dataType"/>
    <iact:actionData xml:id="d29">
      <inkml:trace xmlns:inkml="http://www.w3.org/2003/InkML" xml:id="stk29" contextRef="#ctx0" brushRef="#br0">27222 8063 0,'-22'-22'73,"0"0"-60,0 0 9,0 22-20,22-22 6,-23 22 0,23-22 10,-22-1-11,0 23 18,0 0-16,0 0 5,0 0 4,-1 0-13,1 23 6,0-1 4,22 22 2,0-22-4,0 0-4,0 23 11,22-1-17,-22-22 5,22 0 0,1-22 3,-1 22-5,0-22 25,0 22-4,0-22 5,0 0-23,1 0-2,-1 0-1,22 0 4,-22-22 3,45 0-5,-67 0 0,44 0 1,-44 0-2,0-23 3,22 23-2,-22-22 0,0 22 0,0 0 0,0 0-2,0-1 4,-22 1 52</inkml:trace>
    </iact:actionData>
  </iact:action>
  <iact:action type="add" startTime="105906">
    <iact:property name="dataType"/>
    <iact:actionData xml:id="d30">
      <inkml:trace xmlns:inkml="http://www.w3.org/2003/InkML" xml:id="stk30" contextRef="#ctx0" brushRef="#br0">26846 7842 0,'-23'0'8,"23"44"7,23 0-5,-23-21-2,0 21 0,22 0 0,0 0-3,0 1 6,-22-1-3,22 22-3,-22-21 3,22-1 3,-22-22-6,0 0 3,0 1 9,0-1-1,0-44 82,0-1-85,0 1-4,0 0 9,0-22-8,22 22-7,1-1 5,21 23 3,0-22-6,1 22 3,-23 0 0,0-22 0,0 22 2,0-22-4,0 22 10,0-22 10,-22 0-10,0 0-8,0-1 0,0 1 0,23 22 77,-23 45-75,0 43-3,22 1 2,0-1-1,-22-43 0,22 21-1,0-22 3,-22-21 4,0-1-4</inkml:trace>
    </iact:actionData>
  </iact:action>
  <iact:action type="add" startTime="107250">
    <iact:property name="dataType"/>
    <iact:actionData xml:id="d31">
      <inkml:trace xmlns:inkml="http://www.w3.org/2003/InkML" xml:id="stk31" contextRef="#ctx0" brushRef="#br0">27244 7842 0,'0'22'71,"0"0"-63,22 22 0,-22 1 0,0-1 1,0-22-2,0 0 3,0 23-4,0-23 9,0 0 1,-22-22 7,0 0 13,0 0-21,0 0-9,0 0 2,0 0 2,-23 0 6,23-22-8,0-23 1,-22-21-1,21-23-4,1 45 4,-44-45 4,44 45-6,-23-44 6,23 43 5,0 1-14,0 22 5,22 0-1,-22-1 10,22 1-10,0 0 1,-22-22-1,22 22 9,-22-23-6,22 1 5,0 22-6,0 0-1,0 0 0,0 0 1,0-1-4,0 1 7,0 0-8,0-22 8,22-1-7,0 1 3,0 0 1,0 0-3,0 21 4,0-21-2,1 22 7,-1 0-7</inkml:trace>
    </iact:actionData>
  </iact:action>
  <iact:action type="add" startTime="108234">
    <iact:property name="dataType"/>
    <iact:actionData xml:id="d32">
      <inkml:trace xmlns:inkml="http://www.w3.org/2003/InkML" xml:id="stk32" contextRef="#ctx0" brushRef="#br0">26535 6801 0,'23'0'41,"21"0"-35,22 0 1,-43 0 4,21 0-6,-22 0 6,22 0-2,-22 0 4,23 22 91,-23 22-88,0-22-9,-22 0 2,22 45 1,22-1-5,-44-44 5,23 23-1,-1 21-2,-22-21 2,0-23-4,22 0 7,-22 0-6,22 0 0,-22 0 42,-22-22-31</inkml:trace>
    </iact:actionData>
  </iact:action>
  <iact:action type="add" startTime="109048">
    <iact:property name="dataType"/>
    <iact:actionData xml:id="d33">
      <inkml:trace xmlns:inkml="http://www.w3.org/2003/InkML" xml:id="stk33" contextRef="#ctx0" brushRef="#br0">26137 6668 0,'22'0'17,"0"22"-9,0 22 8,0 1-9,-22-1 3,0 0-2,0-22-2,0 0 4,0 1-4,-22-1 14,0-22-16,0 0 36,-22 0-32,-1 0 0,23 0 0,-22 0 3,0-22-6,21-1 5,-21-21 0,0 22-5,44 0 2,-44-22 5,-1 21 0,45 1 4,0 0-7,-22 22 0,22-22 5,0 0-4,0 0-4,0-1 2,0 1 0,0-22-1,0 22 2,22-45-1,0 45-1,1-22 3,-1 0-2,-22 21 0,22 1-1,0 0 0,-22 0 19,22 0-17,-22 0 21</inkml:trace>
    </iact:actionData>
  </iact:action>
  <iact:action type="add" startTime="109816">
    <iact:property name="dataType"/>
    <iact:actionData xml:id="d34">
      <inkml:trace xmlns:inkml="http://www.w3.org/2003/InkML" xml:id="stk34" contextRef="#ctx0" brushRef="#br0">25827 6114 0,'22'0'99,"0"0"-93,44 0 1,-21-22 7,-1 0 5,-22 22-16,0 0 2,0 0 158,-22 44-153,0 0-5,0-22 6,0 23-9,0-23 9,0 0-4,0 0-1,0 0 12,0 0 5</inkml:trace>
    </iact:actionData>
  </iact:action>
  <iact:action type="add" startTime="110955">
    <iact:property name="dataType"/>
    <iact:actionData xml:id="d35">
      <inkml:trace xmlns:inkml="http://www.w3.org/2003/InkML" xml:id="stk35" contextRef="#ctx0" brushRef="#br0">26535 5782 0,'23'-22'46,"-1"22"-30,22 0-9,-22 0 1,45-23 3,-45 23-6,-22-22 7,22 22-5,0-22-1,0 0 3,-22 0 5,0 0-1,0-1-8,0 1 6,0-22-7,0 22 8,0 0-7,0 0 3,-22 22 0,-22-23 0,0 1-2,-1 0 5,1 22-6,22 0 5,-23 0-4,23 0 4,0 0-2,0 0 6,0 44-6,0 1 8,22-1-6,0 0-3,0 1 0,0-1 2,0 0-2,0 23 0,22-1 2,-22-22 2,44 1 1,-22-23-10,-22 0 5,22 0 1,1 23 3,-1-45-6,-22 22 2,22-22 2,22 0-1,-22 0 0,23 22-1,-1-22 3,-22 0-2,22 0-2,1 0 4,-1 0-1,-22-44-2,0-1 3,0-21-3,-22-23 3,0-44-6,0 45 8,0-23-8,-22 22 9,-22 45-8,22 22 7,-22-45-10,21 45 22,1 22-9,0 0-7,-22 0 1</inkml:trace>
    </iact:actionData>
  </iact:action>
  <iact:action type="add" startTime="112099">
    <iact:property name="dataType"/>
    <iact:actionData xml:id="d36">
      <inkml:trace xmlns:inkml="http://www.w3.org/2003/InkML" xml:id="stk36" contextRef="#ctx0" brushRef="#br0">26403 5915 0,'0'-23'40,"0"1"-32,22 22 0,0-22-3,0 0 6,44 0-2,1 0-1,-1 22-4,-21 0 7,-23-22-6,0 22 2,22 0 10,-22 0 6,23 0-7,-23 0-6,22 0-3,0 0 1,-21 22-1,-1 0 4,22 44 1,-44-21-10,22-45 8,0 66-2,-22-44 0,0 23-2,0-23 2,0 0 2,0 22-5,0 23 4,0-45-1,0 0 1,-44 44-2,-22-21 3,-1-1-3,1-44 2,-1 22-2,-66 22 3,45-21-5,-45-1 3,22-22 1,-22 22-2,45-22 1,-45 22 6,44-22-10,1 0 4,43 0 0,1 0 0,0 0 0,21 0 0,1 0 6,0 0 162</inkml:trace>
    </iact:actionData>
  </iact:action>
  <iact:action type="add" startTime="112905">
    <iact:property name="dataType"/>
    <iact:actionData xml:id="d37">
      <inkml:trace xmlns:inkml="http://www.w3.org/2003/InkML" xml:id="stk37" contextRef="#ctx0" brushRef="#br0">25605 6335 0,'-22'23'66,"-22"-1"-61,-1 22 7,1 0-5,22-21 7,22-1-3,22 0 90,67 0-91,44 44-1,66 23-5,-22 0 4,-66-45 0,-22-22 4,-1 22-8,-66-21 8,23-1-8,-23-22 16</inkml:trace>
    </iact:actionData>
  </iact:action>
  <iact:action type="add" startTime="113937">
    <iact:property name="dataType"/>
    <iact:actionData xml:id="d38">
      <inkml:trace xmlns:inkml="http://www.w3.org/2003/InkML" xml:id="stk38" contextRef="#ctx0" brushRef="#br0">26735 7244 0,'-44'0'106,"21"0"-97,-21-45 4,22-65-6,0 87 4,0-21-6,22 22 3,0-22 1,-23 22-1,23-1-1,0-21 9,45 0-8,-23 44-1,0 0 3,22-22-3,-21 0 2,-1-1-1,-22 1 1,22 22-2,0-22 9,22 22-9,1 0 2,-1 0-2,0 0 1,23 0 5,-45 0-10,44 0 8,1 0-3,-23 0 0,0 22-3,1 0 6,-1-22-6,22 23 7,-21-1-7,-23 0 2,22 0 1,0 0 5,-21-22-10,-1 22 5,44 0 3,-44 1 4,23 21 1,-45-22-11,44 22 4,-22 23-1,0-1 0,0 1 1,0-23-2,1 22 0,-1 1 2,0-23 0,-22 23-1,22-23 1,-22-22-2,22 22 2,-22-21-2,22-1 2,-22 0 5,0 0-5,23 0 31,-23 0 88</inkml:trace>
    </iact:actionData>
  </iact:action>
  <iact:action type="add" startTime="115041">
    <iact:property name="dataType"/>
    <iact:actionData xml:id="d39">
      <inkml:trace xmlns:inkml="http://www.w3.org/2003/InkML" xml:id="stk39" contextRef="#ctx0" brushRef="#br0">27665 7665 0,'22'0'42,"0"0"-36,45 0 4,-23 22-2,0-22-3,1 22 3,-1 0 0,0-22 3,-21 22-2,-1 0-2,22-22 7,-22 0 20</inkml:trace>
    </iact:actionData>
  </iact:action>
  <iact:action type="add" startTime="115424">
    <iact:property name="dataType"/>
    <iact:actionData xml:id="d40">
      <inkml:trace xmlns:inkml="http://www.w3.org/2003/InkML" xml:id="stk40" contextRef="#ctx0" brushRef="#br0">28219 7399 0,'22'0'15,"-22"22"19,0 22-27,0 23 4,0-23-4,0-22 2,0 22-4,0 1 3,0-23 0,0 0 2,-22 22-1,0 1 7,0-23 37</inkml:trace>
    </iact:actionData>
  </iact:action>
  <iact:action type="add" startTime="116280">
    <iact:property name="dataType"/>
    <iact:actionData xml:id="d41">
      <inkml:trace xmlns:inkml="http://www.w3.org/2003/InkML" xml:id="stk41" contextRef="#ctx0" brushRef="#br0">27909 6623 0,'0'45'56,"22"-1"-44,-22-22-5,44 23-2,-22 21 6,23-44-1,-23 22-7,22 1 5,23-23 2,21 22-3,-21-44 1,-1 22 0,23-22 0,-23 0-1,1 0 1,21-66 0,23-1 0,-45 45 1,23-44-1,-23 44 1,-21-23-1,43 1-1,-43-22 2,-1 21-3,0 23 2,0-44 1,1 21 0,-23 23-2,0-22 3,0 0-5,0-45 4,1 23-1,43-45-1,-44 22 2,0 45 3,0-67-8,-22 23 5,0 21-2,0 1 1,0-1 0,0 23 0,0 0 0,0 21-1,-44-43 1,44 44 0,0 0 1,-22-23-1,0 23 0,22 0 0,-22-22 1,0 44-2,-1-45 0,1 23 12,0 0-14,22 0 7,0 0 10,0 44 188,0 44-206,0 23 8,0 0-7,-22-23 2,0 45 1,22-67 0,-22-22 0,22 23 0,0-1 0,-45-133 82,23-21-78,22 21-10,0-44 6,0 44 0,0 1 0,0 21 0,0 23 3,22 0-6,-22 0 6,22 44 2,-22-23-4,23 23 9,-1-22-5,22 22 7,0 0-16,45 0 6,0 0-4,43 22 2,-21 23 0,-22-1 5,-45-22-6,0 0 2,1-22-7,-23 22 8,22 1 6</inkml:trace>
    </iact:actionData>
  </iact:action>
  <iact:action type="add" startTime="118489">
    <iact:property name="dataType"/>
    <iact:actionData xml:id="d42">
      <inkml:trace xmlns:inkml="http://www.w3.org/2003/InkML" xml:id="stk42" contextRef="#ctx0" brushRef="#br0">28817 15949 0,'0'-22'18,"22"22"14,-22-22-18,0 0 2,0-23-1,0 23-7,0-22 1,0-23-2,0-21 3,-44 21-4,22 23 2,-45-22 0,23-1 0,-45 1 0,45 66 1,0-45-3,-1 23 3,-21 0-1,22 0 2,-1 22-5,-21 0 7,22 0-8,-23 0 5,1 0 0,-1 0 2,-21 0-6,-1 0 2,0 0 2,-43 0-1,21 0 0,-22 0 0,44 0 0,-21 0 0,-23 0-2,44 0 4,0 0-3,23 0 2,22 0-1,-23 22-1,1 0 3,21-22-4,-21 22 5,44 1-5,-22 21 4,-1-22-3,1-22-1,0 44 4,-1-22-4,1-22 3,0 23 3,-1-1-8,1 0 3,0 0 0,22 0 2,-23 0 0,45 1-1,-22-23 0,22 22-1,0 22 1,-22-22 1,22 22-1,0 1-1,0 21 3,0-22-3,44 23 2,23-1-2,-23 23 1,23-23-2,-1 23 6,1 22-5,21-45-1,-21 23 4,-23-45-4,0 0 4,23 45-4,-45-45 3,44 1-1,-44-1-1,1-22 2,21-22-3,-44 22 4,44-22-3,-22 0 2,0 22-1,23-22 0,-1 0 1,22 23-2,1-23 2,-1 0-2,-21 0 0,43 0 2,-43 0-2,21 0 2,0 0-2,1 0 2,-1 0 1,1 0-2,21 0-1,-21 0-1,-1 0 5,1 0-3,-1 0 0,-21 0 0,21 0 0,0 0-4,-21 0 4,21-45 1,1 45-2,-1-22 2,0 0-1,-43 22-1,21-22 3,-22 22-2,45-44 0,-45 44-2,0-23 7,0 1-4,0 22-3,0-44 4,23 0 1,-45 21-2,0-43-2,22 22 2,0-1 0,-22 1-2,22 0 2,-22-23-2,22 1 1,-22 22-1,22-1 1,0 1 0,-22 22 0,0-45 1,0 45-2,0-22 2,0 0-1,0 21-2,0-43 4,0 22-1,0-1-2,0 1 3,0 0-4,-22-23 5,-22-21-6,22-1 2,-45 1 1,23-1 0</inkml:trace>
    </iact:actionData>
  </iact:action>
  <iact:action type="add" startTime="130570">
    <iact:property name="dataType"/>
    <iact:actionData xml:id="d43">
      <inkml:trace xmlns:inkml="http://www.w3.org/2003/InkML" xml:id="stk43" contextRef="#ctx0" brushRef="#br0">31785 14620 0,'22'-22'65,"-22"0"-38,0 0-24,-22-23 7,0 1-4,-23-45 2,-21 1 0,0-23 3,43 45-7,-43-45 6,0 44-4,-1-43 1,23 43 2,-1 1-1,-21 21 0,22-43 0,-67 66 1,67-23-2,-1 23 2,-21 0-3,44-22 5,-45 22-4,23-1-1,22 1 2,-22 0 1,-1 0-2,23 22 2,-22 0 0,22-22-1,-45 0 0,23-1-1,0 23 1,-1-22 5,1 0-10,-22 0 10,-1 22-7,-21-22 4,-1 0-5,23 0 2,-45-23 3,22 45-5,23-22 6,-1-44-4,-43 44-1,21-1 2,-22 1 4,45 0-6,21-22 4,-21 44-6,44-22 4,-45-1 0,1 1 5,22 22-8,-23-22 1,1 0 3,-1 0 1,1 22-3,-1-22 1,-43-23 0,87 45 0,-21-22 0,0 22-1,-23-22 2,23 22-3,22 0 4,0-22-2,-22 22-1,21 0 1,-21-22 1,-22 22-4,21-22 4,1 22 0,-22 0-2,21-22 5,1 22-2,22 0-8,-45 0 6,23 0 2,0-23-4,22 23 5,0 0-3,-45 0-2,23 0 1,-1 0 4,1 0-3,0 0 0,-23 0-3,23 0 3,0 0 0,-23 0 0,23 0 3,0 0-2,-1 45-5,23-45 7,-22 0-6,-22 22 3,21-22 0,-21 22 4,22 0-8,-1 0 8,1-22-8,-45 22 5,45 1-2,0-1 2,-1-22-1,23 0 0,-44 22-2,22 0 4,21-22-1,-21 22-1,-45 22-1,67-44 1,-22 23 1,0 21-2,-1-22 2,45 0-1,-44 0-2,22 1 4,-22 43-1,-23-22-2,23 1-1,22-1 4,-23 0 0,23 0-6,-22 1 4,22 43 2,-22-43 1,21-1-6,23 22 3,-22-43 0,22-1-1,-44 44 2,44-21 5,0-1-6,0 0 2,0-22-3,0 23 2,0-23-1,0 22 0,0 0 0,22-44 1,-22 45-2,22 21 2,-22-44-3,45 0 5,-45 23-7,22-23 8,-22 0-8,22 22 8,0-22 0,0 1-5,22-1 4,-44 0-4,23 0 1,43 0 2,-44 0-1,0-22-5,23 0 7,-23 23-6,0-1 6,22-22-2,23 0-3,-1 22 0,-22 0 4,23 0-1,-1-22-2,-21 22 3,21 0-4,1-22 0,-1 23 3,-22-23 3,45 0-7,-45 0 3,1 0-2,-1 22 4,-22-22-2,22 0-2,1 0 3,-23 0 0,0 0-2,22 0 2,0 0-3,-21 22 5,21-22-6,-22 0 6,22 22-2,1-22-1,-23 0-3,22 0 5,0 22 0,1 0-4,-23-22 4,44 0-4,1 22-1,-1-22 5,-21 23 1,43 21-8,-44-44 7,45 22 0,22 22-4,-67-21 1,23-1 0,-1 0 2,23 22-1,-23-44-1,-22 22 5,-22 0-8,23 1 8,-1-23-7,-22 22 3,22-22 0,-21 22-1,-1-22 3,0 22-3,22-22-1,1 22 10,-23 0-7,22-22-2,22 22 3,-21 23-2,21-23 0,23 0 0,-45 0 1,0 0-2,1 1 1,21-1 1,-22 0-4,1-22 5,-23 22-2,44 0 0,-21-22 0,43 0-2,-21 22 3,-1-22 0,23 0 0,-23 0-2,23 0 0,-23 0 2,1 0-2,-1 0 2,1 0-2,-1 0 2,-22 0 2,1 0-5,-1 0 5,0 0-8,1 0 6,-23 0-2,22 0 2,0 0-2,23 0 2,-23 0-1,0-22 0,1 0 0,-1 22 1,0 0-1,0 0-2,23-44 4,-23 22 4,1 22-6,-1-45 9,-22 23 0,22 0-11,-44 0 4,45 0 1,-23-23-6,22 23 6,-44 0-6,44-22 8,-44 22-12,22-1 10,1 1-4,-23 0 1,22 0-3,0-22 13,0 44-9,-22-22-1,22-1 0,-22 1 0,22-22-2,1 22 11,21-23-1,-44 23-5,22-22-4,0 22 2,-22 0-3,22 0 6,0-23-8,1 23 8,-23 0-10,22 0 9,0 0-4,-22 0 1,22-23 1,0 23-2,-22 0 1,44-22 1,-44 21-4,0-21 3,23 0 1,-1 22-1,0-23 1,-22-21-3,0 22 4,0-1-3,0-21 0,0-1 2</inkml:trace>
    </iact:actionData>
  </iact:action>
  <iact:action type="add" startTime="137440">
    <iact:property name="dataType"/>
    <iact:actionData xml:id="d44">
      <inkml:trace xmlns:inkml="http://www.w3.org/2003/InkML" xml:id="stk44" contextRef="#ctx0" brushRef="#br0">12028 6358 0,'0'-23'59,"0"-21"-54,0 22 10,0-22-13,0-1 5,0 1 1,-23-22 0,-21 21 3,22 1-2,0 0-5,0 22 5,22-1 1,-45-21-1,23 22 4,-22 0 5,22 22-3,0-22-8,-1 22 1,1 0 1,0 0-2,0 0 0,-22 0 2,-1 0-2,1 0 1,-22 0 0,-1 0 0,1 0 1,-23 22-1,1 22-1,-45-22 3,44 45-2,-44-67-2,45 44 4,-45 23-3,22-23 2,44 22-1,1-44 0,-45 45 0,67-45-2,0 22 5,-89 23-6,66-45 7,-21 44-6,-23 23 0,45-45 4,21 23 0,-43-1-6,43-21 9,23 43-8,-22 23 3,0 0-2,21 22 2,1-45-1,0 23 1,22 0 2,0-1-3,0-21 2,22 22-1,67-23 0,-23 23 0,1 0 0,-1 0-2,23-45 5,-1 23-4,45-23 2,0 45-2,0-45 3,-44 23-4,44-23 5,-23-21-5,-21-1 4,22-22-4,-23 0 5,45 0-8,-44 23 7,44-45-3,0 0 1,22 0-1,0 0 1,-45 0 1,23-22-1,-22-23 0,-44 23 1,21-22-1,-21 44-1,43-67 2,-65 45-2,21 0 3,-22-22-3,-21 22 2,43-45-2,-44 45 3,22-44-4,-21-67 1,-1 44 0,22-44 5,-22 0-7,0-22 3,-22 44 0,0-44 2,0 22-5,0 1 5,0 21-4,0-44 2,0 22 0,-22 44 3,0 23-6,-22-45 6,-1 22-5,23 23 2,-22 22 0,22-23 0,-45 23 1,23-23-3,0 45 5,22 0-5,-1-22 1,-43 22 2,66 0-2,-22-1 3,-45 23 1,1-22-6,-23 0 2</inkml:trace>
    </iact:actionData>
  </iact:action>
  <iact:action type="add" startTime="139186">
    <iact:property name="dataType"/>
    <iact:actionData xml:id="d45">
      <inkml:trace xmlns:inkml="http://www.w3.org/2003/InkML" xml:id="stk45" contextRef="#ctx0" brushRef="#br0">9835 11519 0,'0'-22'62,"0"-23"-54,0 1 1,0-22-2,0-1 4,0 1-3,-45-23-3,23 23 3,0-45 0,22 44 3,-44 1-5,0 0 4,44 21-2,-23 1-3,1 22 6,0-22-6,22 21 6,0 1-6,-22 0 3,0 22 2,22-22-4,-22 0 5,-1-23 5,1 23-10,22 0 5,-44 0-6,22 0 11,0 0-7,0 22-2,-23-22 0,1-1 10,0 23-10,22 0 3,-23-22-3,-21 0 2,21 22-1,-21-22-2,22 22 4,-1-22-1,-21 22-1,0-22 0,-1 22-3,23-23 3,-45 23 0,45 0 0,-23 0 5,23 0-10,-22 0 5,-1 0 2,23 0-3,0 23 2,-23-1-1,-44 0 0,1 44 0,43-21 1,-43 21-1,65-44-1,-66 45 1,45-1-2,-23 23 2,23-1 3,22-43-4,-1 21 2,23-22-2,-22 23 2,44-23-2,-22 23-1,0-23 2,-1 0 0,23 23 2,0-23-4,0 22 4,0 1 2,0-23-8,0 23 4,0-1 0,0-22-2,0 23 3,0 22 0,23-45-3,21 22 2,-44 23 2,44-45-4,1 45 4,-23-23-2,22 23-2,0-23 5,1 1-3,21 21 0,-44-43-3,22 21 6,-21 1-6,21-45 6,-22 22-1,22 0-4,-21 1 4,21-23-7,-22 22 10,22-22-11,-22 0 14,23 1-15,-23-1 10,22 0-6,0-22 5,-21 22-2,-1 0 0,22 0 1,-22-22-2,23 22 2,-23-22-2,22 23 2,-22-1-2,67 0 2,-67-22-4,0 0 2,22 0 3,1 22 0,-1 0-5,-22-22 7,0 0-9,45 0 10,-45 0-8,22 0 3,0 22-1,1-22 2,21 0-2,-22 0 1,1 0 1,-23 0-1,44 0 0,-44 0-1,23 0 0,21 0 3,-21 0-1,-23 0-1,22-22 0,-22 0-2,0 22 5,0-22-3,1 0-1,-1 0 0,0 22 0,0-23 2,-22 1 2,22 22-6,-22-22 3,22 0 8,-22 0-9,22 0 9,1 22-7,-23-45-2,22 1 3,0 44-2,-22-44 0,22 22 0,0-1-2,-22-21 4,22 44-2,-22-22 0,23 0 0,-23 0 1,22 22-3,-22-22 5,0-1-5,22-21 9,-22 0 1,0 22-8,22 22 1,-22-22-3,22-1 2,-22-21 9,22 22-11,-22 0 11,0 0-9,0-1 9,22-21-10,-22 0 10,0 22-7,0 0-5,23-1 11,-23-21-8,0 22 9,0 0-11,0 0 3,0-1 1,0 1-2,0 0 0,0 0 0,0 0-2,0 0 2,0 0 2,0-1-4,0 1 3,0-22 0,0 22-1,0-22 7,0 21-8,0 1 5,0 0-7,0 0 3,0 0 2,0-23 0,0 1-7,0 22 10,0 0-10,0-22 11,22 21-9,-22 1 6,0 0-9,0 0 13,0 0-14,0 0 7,0-1 3,0 1-2,0 0-5,0 0 4,0 0 0,0-22 0,0 21 1</inkml:trace>
    </iact:actionData>
  </iact:action>
  <iact:action type="add" startTime="143416">
    <iact:property name="dataType"/>
    <iact:actionData xml:id="d46">
      <inkml:trace xmlns:inkml="http://www.w3.org/2003/InkML" xml:id="stk46" contextRef="#ctx0" brushRef="#br0">12515 15285 0,'0'-23'131,"0"1"-126,-22 0 3,0 22 3,-1-44-5,-21-1 4,0 1 3,44 22-4,-22 0 0,22 0-2,-23 22 0,23-22 1,-22-1 1,0 23 6,22-22 1,-22 22 0,22-22-5,-44 22-7,-1-22 4,23 0 2,0 22 0,0-22-5,0 0 3,-22 22 8,21-23 1,1 23-9,0-22 0,0 22 8,-22 0-9,21-22 2,1 0-2,-22 22 0,-45-22 3,45 0 6,-22-1-8,44 23 2,-1 0-4,-21-22 5,22 22-5,-22 0 8,21 0-6,23-22 0,-44 22 1,22 0 0,0 0-1,0 0 6,-23 0 3,23 0-1,0 0-8,0 0-1,0 0 9,0 0-8,0 0 11,-1 22-2,1 0-5,-22 23 9,22-23-8,22 0 4,0 0-10,0 0 1,-22 1 0,22-1-2,-23-22 2,23 22 2,0 0 4,0 0-4,0 0-2,0 0 7,0 1 1,-22-1-9,22 0 17,0 0-11,0 22-2,-22 1-2,22-1-2,-22 0 4,22 1-6,-22-1 6,0 0-4,22-22 1,0 23-2,-22-45 2,22 22 0,0 22 0,0-22 8,0 0-8,0 1 1,0-1-1,0 44-1,0-22 9,22 1-6,-22-1 0,22 22-3,0 1-3,0-45 6,0 0 1,-22 45-6,22-45 2,1 22 2,-1 0 0,0-44-3,-22 23 2,22-23 0,-22 22 2,44 0-5,-44 0 6,23-22-3,-23 22 0,22-22 0,-22 22-2,44 1 3,0 21 7,-22-44-9,23 44 1,-23-22 3,0-22-6,0 22 4,0-22 3,23 23-4,-23-1 6,0-22 1,0 0-7,0 0 15,23 0-13,-23 0 4,44 0-7,-44 0 1,0 0 0,1 0 0,21 0 0,-22 0 1,0 0-2,0 0 2,0 0 1,1 0-4,-1 0 5,0 0-7,0 0 4,22 0 0,-21 0 5,-1 0-8,22-22 3,-22 22-1,0 0 1,0 0-1,-22-23 3,45 1-2,-23 22-2,22-22 10,0 0-7,-44 0-1,45 0 0,-23 0-1,0-1 3,-22 1-3,22 22 2,-22-22-3,22 0 6,1 0 0,-23 0-4,0-1 4,22 1-6,-22 0 5,0-22 2,0 22 3,0-23-8,22 23 7,-22 0-8,22 0 4,-22-22-4,0 21 1,0 1 0,22 0 0,-22 0 0,22 0 1,-22 0-2,0 0 2,0-1-3,0-21 1,0 22 9,0 0-8,0 0 0,22-23 0,-22 1 10,0 22-4,0 0 2,0 0 0,0-1-9,0 1 10,0 0 8,0-22-9,0 22 1,0-23 0,0 23-4,0 0 7,0 0-8,-22 0 20,22 0 3,-22-1-11,22 1-19,-22 0 8,22 0 6,-22 0 10,22 0 17,0 0-41,-22-1 11,22 1-8,-22 0 2,-1 0-3,1-22 10,22 22-9,-22-1 1,0 1-3,0-44 2,0 44 1,22-1-2,-23 1 2,1 0-2,0-22-1,0-23 4,0 45 0,-22-22-5,21-22 2,-21 21 3,0 1 1,0-23-7</inkml:trace>
    </iact:actionData>
  </iact:action>
  <iact:action type="add" startTime="147850">
    <iact:property name="dataType"/>
    <iact:actionData xml:id="d47">
      <inkml:trace xmlns:inkml="http://www.w3.org/2003/InkML" xml:id="stk47" contextRef="#ctx0" brushRef="#br0">15527 14930 0,'22'-22'8,"-22"0"30,0 0-30,0 0 8,0-23-8,0 23 0,0 0 0,0-45 1,0 23 0,0 0-4,0 22 7,0-45-5,0 23 2,-44 0-4,22-45 7,0 67-6,0-22 5,22 21-7,-45-21 3,23 22 10,0 0-2,0 0-3,22 0 0,-22 22 4,22-23 0,-45 1-8,23 22 8,0-22-7,-22 22 10,-1-22-11,23 22 1,-22-22-6,0 0 10,-23 22-9,23-23 9,0 23-11,-23-22 12,23 22-12,-23-22 6,-21 22 2,21-22-4,45 22 4,-44-22-3,44 22 1,-23 0-2,1-22 2,0 22 3,22 0-3,-23-22-1,23 22 2,0 0-1,0 0 0,-22 0 0,44-23 1,-23 23-3,-21 0 4,22 0-5,-22 0 2,22 0 3,-45 0 1,23 0-8,-1 0 6,23 0-1,-22 0 1,0 0-1,-1 23 0,23-23-1,0 0 2,0 22 0,0-22-1,0 22-2,0-22 2,-1 22 3,1 0-6,-22 0 6,22 0-3,0-22 0,-1 45 0,1-45 1,-22 44-2,22-22 6,0 0 0,22 1-10,-45-1 5,45 0 2,-22 22-3,0-22 2,22 23-1,0-23-2,-22 22 4,22 0-4,0 1 4,0-23-4,-22 22 3,22 0 0,0 1-1,0-1-2,-22-22 1,22 45 5,0-23-5,0-22 2,0 0-2,-22 23-1,22-23 4,0 0 1,0 0-6,0 44 6,0-43-6,0-1 1,0 0 2,0 22 2,0-22 4,22 23-7,0-1 3,0-22-4,0 22 4,0-44-4,0 45 3,1-1-1,-1-22-1,0 22 3,0 1-2,22-23 0,-22 22-1,1-22 0,-1 1 1,22 21 1,-22-22 0,0 0-2,1 0 2,-1 23 2,22-23-7,-44 0 9,44 0-10,1 22 16,-23-44-4,0 22-9,0-22 3,0 23-2,22-23 11,-44 22-10,23-22 7,21 0-6,0 0 7,-22 0-10,45 0 2,-23 0 0,0 0 2,1 0 0,-23 0-4,44 0 4,1 0-4,-23 0 5,23 0-6,-1-22 3,-22-1 0,23 1-2,-45 0 3,0 0 1,44 22-5,-21-22 6,-23 0-5,0 22 3,22-22 0,-21-1-2,21 23 0,-22-22 3,22-22-2,-22 44-3,-22-22 3,23 22 2,-1-44-4,0 44 1,0-23 5,0 1-7,-22 0 11,22 22-9,-22-22 3,22 0-3,-22 0 2,0-1 7,23-21-8,-1 22 0,0-22 2,-22-1-5,22 23 6,0-22-4,0-23 2,1 23-1,-1 0 0,-22 0-3,22-1 3,0 23 4,-22 0-6,0 0 0,22-22 14,0 44-3,-22-23-12,0 1 45,0 0-38</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10:57:16.776"/>
    </inkml:context>
    <inkml:brush xml:id="br0">
      <inkml:brushProperty name="width" value="0.05292" units="cm"/>
      <inkml:brushProperty name="height" value="0.05292" units="cm"/>
      <inkml:brushProperty name="color" value="#FF0000"/>
    </inkml:brush>
  </inkml:definitions>
  <iact:action type="add" startTime="7383">
    <iact:property name="dataType"/>
    <iact:actionData xml:id="d0">
      <inkml:trace xmlns:inkml="http://www.w3.org/2003/InkML" xml:id="stk0" contextRef="#ctx0" brushRef="#br0">10986 5228 0,'0'-22'8,"0"0"0,0-1 0,0 1-2,0-44 4,0 22 4,0-1-4,-22 1-3,0-22 0,-22 21 3,0 1-4,-45-23 4,45 45-3,22-22 3,-67 0-3,45 44 3,-1-45-4,1 45 0,0-22 3,-1 0 3,1 0-7,22 22 1,-44-44 3,21 21-2,1 23 3,0-22-1,-1 0-4,-43 0 8,66 22-9,-45 0 4,-21 0-1,21 0 3,1-22-3,-1 22 4,1 0-7,-23 0 8,23 0-7,-1 0 6,-21 0-3,43 0-2,1 0 5,-22 0-7,21 0 9,23 22-8,-22-22 1,-23 22 2,45 0 0,-22 0 3,0 1 0,-1-23-9,1 22 6,0 0 0,-23 22 3,1-44-6,-1 45 6,45-23-7,-44 0 5,22 22 2,21-44-6,-43 44 3,22-21 0,-23-23 3,45 22-6,-22 0 6,22 0-3,-1 0 2,-21 0-8,0 23 6,0-23 9,-1 22-8,23-22-2,-22 23 1,22-23 0,0 22 2,-23 22-4,1-21 2,0-1 1,21 0-3,1 1 4,0-23-2,22 0-2,-22 0 2,0 0 2,22 0-2,0 23-2,0-23 4,0 0-3,0 0 2,-22 0-2,22 23 3,0-1-4,-22 0 5,22-22-6,0 23 6,0-1-7,0 0 5,0-22-1,0 45 0,0-23 0,0 1 0,22 43 1,0-21-2,22 21 4,0-21-2,1-1 0,21 1-5,-44-1 3,1-22 0,21-22 4,-22 23-3,-22-23 0,44 22 0,-22-22 1,1 1-2,21 43 3,22-22-4,-21-22 0,-1 23 3,22-1 2,23 0-5,-45-22 5,1 1-9,21 21 9,0-22-5,1 0 2,-1 0 0,-44 1 0,45-1 0,22 0 4,-45-22-8,0 22 4,0-22 0,23 22 4,-23 0-9,45 0 6,-23-22 2,1 0-3,21 23-3,-21-1 3,-1-22 5,1 22-6,21-22-3,23 0 7,22 22-6,-45-22 5,1 0 2,0 0-10,-23 0 10,23 0-5,21 0-2,-65 0 3,-1-22 3,0 0-6,1 0 7,21 22-6,-22-45 1,1 45-1,-23-22 8,22 0-11,0 0 5,-21 0 0,43-23 4,-44 23-4,0 0 0,45-44 1,-67 43-3,66-21 4,-44-44-4,23 43 5,-23 1-9,0 22 12,0-22-12,0 21 13,0-21-9,1-22 1,-1 66 0,0-45 2,-22 23-5,22 0 8,-22-22-9,22 22 10,-22-45-6,22 1 2,0-1-2,-22 23-2,23-23 3,-23 1 0,0 22 0,0-23 0,0 45 0,0-44 0,0 43 0,0-21-1,0-22 2,-23 21 0,1 1-2,22 0 2,-44-1-2,22-43 2,-22 21-1,21 45 0,-43-66 1,44 66-4,-45-23 4,45 1-1,0 44 1,0-22 0,-22 0 7,21-1-11,-21 1 7,0 0-5,22 22-2,22-22 4,-45 22-2,45-22 2,-22 0 7,0 22 0,22-22 0,-22 22 9,0 0-17,22-23 7,-22 1-6,-23 22 6,23-22 1</inkml:trace>
    </iact:actionData>
  </iact:action>
  <iact:action type="add" startTime="18422">
    <iact:property name="dataType"/>
    <iact:actionData xml:id="d1">
      <inkml:trace xmlns:inkml="http://www.w3.org/2003/InkML" xml:id="stk1" contextRef="#ctx0" brushRef="#br0">14708 7022 0,'0'-22'9,"22"22"8,0-22-11,-22 0 10,0-23-9,22 23 4,-22-22-1,0 0-5,0-1 2,0-21 2,0-1 0,0-21-1,0-1-2,0 23 4,-22-23-3,0 23-1,0-23 2,-23 23 0,23 21 0,-22 1 3,22 0-3,-45-1-2,23 1 4,0-22-2,-45 44-2,-22-45 2,-22 23 2,23-1 0,21 1-4,-44 22 4,-22-22-4,22 22 4,67 22-6,-45-23 5,22 23-2,23 0 3,22 0-5,-1 0 4,23 0 1,-22 0-2,22 23-3,-45-1 3,1 44 1,22-44-1,-45 67-1,23-45 4,-23 45-3,23-45-2,-23 23 5,45-23-4,-23 22 2,45-43-4,-22 21 2,-1-22 1,1 22 1,0-22-1,22 1 5,-23-1-8,23 0 6,-44 22-6,21-22 3,-21 23 0,0 21-2,-1-44 4,1 45-4,21-45 5,1 0-7,-45 22 4,45 1 2,22-23-2,-22 0 0,-1 22-2,23-22 3,-44 45 1,66-45-4,-22 0 5,0 45-5,-1-1 5,23 0-6,0 23 6,-22 0-6,22 44 1,0-23 2,0 1 1,0 22-1,22-44 0,45 44 0,-23-1-1,23-43 4,43 22-3,-21-45-1,22 45 2,-45-22-4,23-45 6,-1 22-6,1 1 6,-23-45-3,-21 0-3,-1 0 7,0-22-6,-44 22 0,67-22 5,-45 23-1,44-23-4,23 22 4,0-22-5,21 0 6,45 0-6,0 0 3,23 0 0,-1 0 0,22-45-1,-44 23 0,67-22 1,-112 0 0,23 22 4,-22-1-3,-45-21-2,-21 22 2,-1 0-6,0-23 10,-21 23-6,43-44-2,-22 44 6,1-67-4,-1 0-1,0 1 1,0-23 6,-21 45-7,21-67 4,-22 66-4,0-21-1,0 21 4,1 23-2,-23-23 2,22 23 0,-22 0-3,22-23 4,-22 23-3,22-22 2,-22 21-2,0 1 2,0 0-1,0-1 1,0 23-1,0-22 0,0 0 1,0 22-5,0-1 4,0 1 1,-22-22 7,22 22-4,-22 0-7,0-23 1,-23 23 11,45 0 2,0 0-11,0 0 13,-22 22 54</inkml:trace>
    </iact:actionData>
  </iact:action>
  <iact:action type="add" startTime="22767">
    <iact:property name="dataType"/>
    <iact:actionData xml:id="d2">
      <inkml:trace xmlns:inkml="http://www.w3.org/2003/InkML" xml:id="stk2" contextRef="#ctx0" brushRef="#br0">29703 4586 0,'22'0'34,"0"22"-20,-22 0 4,22 22-11,23 23 1,-45-23-2,0 0 5,0 23-6,22-23 5,-22 0-2,0-22-2,22 1 2,-66-23 91,44-45-94</inkml:trace>
    </iact:actionData>
  </iact:action>
  <iact:action type="add" startTime="23199">
    <iact:property name="dataType"/>
    <iact:actionData xml:id="d3">
      <inkml:trace xmlns:inkml="http://www.w3.org/2003/InkML" xml:id="stk3" contextRef="#ctx0" brushRef="#br0">29703 4630 0,'0'-22'62,"44"44"-53,0 22-1,1-22 3,-1 23-3,-22-23-3,23 22 6,-23-44-7,0 0 37,0 0-24,22 0-9,-22-66-1,23-1 1,-23 1-1,22 44 2,-22-23-2,0 23 10,1 0 0,-23 0 6,0 0-7,0-1-6,0 1-4,22 67 101,0-1-103,-22 0 8,0 1-7,22-1 4,0 22 0,-22-44 0,22 1-1,-22 21 0,0-22-1,23-22 26</inkml:trace>
    </iact:actionData>
  </iact:action>
  <iact:action type="add" startTime="23976">
    <iact:property name="dataType"/>
    <iact:actionData xml:id="d4">
      <inkml:trace xmlns:inkml="http://www.w3.org/2003/InkML" xml:id="stk4" contextRef="#ctx0" brushRef="#br0">30124 4165 0,'0'-22'70,"0"-1"-62,22 1-1,0-111 2,22 23 0,1-46-3,-1 46 3,-22-1-1,0-22 0,-22 89-1,0 22 1,22-1 0,-22 1 259,45-22-261,-1 22 3,22-22-1,23-1-1,66-43 2,-22 21-1,0-21 0,0 21-2,-67 23 2,1 0 1,-45 44-1,0 0 0</inkml:trace>
    </iact:actionData>
  </iact:action>
  <iact:action type="add" startTime="25008">
    <iact:property name="dataType"/>
    <iact:actionData xml:id="d5">
      <inkml:trace xmlns:inkml="http://www.w3.org/2003/InkML" xml:id="stk5" contextRef="#ctx0" brushRef="#br0">30323 2437 0,'0'0'3,"-22"22"1,0 22 5,22 45-3,0 22 3,-22 22 0,22 22-1,0-67 1,0-21-2,0-1 1,0 1 0,22-45-3,-22 22 6</inkml:trace>
    </iact:actionData>
  </iact:action>
  <iact:action type="add" startTime="25686">
    <iact:property name="dataType"/>
    <iact:actionData xml:id="d6">
      <inkml:trace xmlns:inkml="http://www.w3.org/2003/InkML" xml:id="stk6" contextRef="#ctx0" brushRef="#br0">29659 4541 0,'22'22'37,"44"45"-34,-66-23 5,22 45-1,0-23 5,1 45-4,-1-45 4,0 1-11,-22-1 9,22-21-5,0-1 7,-22-22-5,0 0 9,0-110 62,0-67-68,0 22 1,0 22-8,0 44 5,0 1 2,0 44-4,0-22 3,0 21 40,45 23-28,-1 23-12,-22 21-1,67 0-1,-45 0 2,0-21-2,-22-1 6,0 0-4,1-22 57,-1 0-57,22-44-2,-44 21 2,22-21 0,-22 0-2,0-23 2,0 23 0,0-22-1,0 21-2,0 1 4,0 0-2,0 22 1,0-1-2,0-21 2,0 22-2,0 0 3,-44-45-4,44 45 4,0 0-6,-22-22 4,0 22 113</inkml:trace>
    </iact:actionData>
  </iact:action>
  <iact:action type="add" startTime="26896">
    <iact:property name="dataType"/>
    <iact:actionData xml:id="d7">
      <inkml:trace xmlns:inkml="http://www.w3.org/2003/InkML" xml:id="stk7" contextRef="#ctx0" brushRef="#br0">30323 4851 0,'22'0'48,"45"23"-42,21 21 3,1 0 2,22 0-4,21 23 2,-65-67-3,-1 44 0,-21-22 4,-23 0-4,22-22 3,-22 23 1,0-23-2,1 0-1,-1 44 201,0 89-202,-22-45 7,22 1-6,0 44-3,22-22 7,1-1-6,-1-43 2,-22 22 2,-22-67-1,22 0 1,-22 0-1,0-177 89,0 22-91</inkml:trace>
    </iact:actionData>
  </iact:action>
  <iact:action type="add" startTime="27848">
    <iact:property name="dataType"/>
    <iact:actionData xml:id="d8">
      <inkml:trace xmlns:inkml="http://www.w3.org/2003/InkML" xml:id="stk8" contextRef="#ctx0" brushRef="#br0">31165 5184 0,'88'-45'57,"45"23"-50,22-22 6,-22 0-11,-22 21 9,22-21-7,-22 0 7,-89 44-5</inkml:trace>
    </iact:actionData>
  </iact:action>
  <iact:action type="add" startTime="28431">
    <iact:property name="dataType"/>
    <iact:actionData xml:id="d9">
      <inkml:trace xmlns:inkml="http://www.w3.org/2003/InkML" xml:id="stk9" contextRef="#ctx0" brushRef="#br0">29526 4320 0,'0'0'1,"22"0"7,0 0 14,0-22-14,0 22 16,0-45-16,1 23 2,43-22-4,-66 22 2,0 0 0,0-1 0,0-21 0,-22 0 32,0 44-22,-23 0-4,23 0-7,0 0 7,0 0-10,22 22 8,-44-22-9,22 22 5,-1 0-1,23 0 2,-22 1-1,22 21 2,0 0-4,0 0 2,0-21 2,0-1-2,0 22-2,0-22 1,0 0 4,0 23-5,22-45 2,1 22 0,-1-22 9,0 0 0,22 0-3,-22 0 2,23 0-3,-23-22-8,0-1 1,0-21 2,-22 0 2,0-23-4,22 1 4,-22 0-4,0 21 2,0 1 9,-22 22 7,0 22-6,0-22-13,-23 22 3</inkml:trace>
    </iact:actionData>
  </iact:action>
  <iact:action type="add" startTime="29312">
    <iact:property name="dataType"/>
    <iact:actionData xml:id="d10">
      <inkml:trace xmlns:inkml="http://www.w3.org/2003/InkML" xml:id="stk10" contextRef="#ctx0" brushRef="#br0">27953 4386 0,'0'22'33,"22"45"-25,0 21-3,1 1 3,-1 44 4,22 0-8,-22-67 8,0 23-9,23-23 11,-45-21-9,22-23 10,22-22 16,22 0-20,23 0-7,-23 0 7,45-67-6,-44 45 6,-1 0-5,-44 0 6,0 0 0,1 22 45,-23-22-42,0-23 6,-23 23-18,23 0 11,0-22-11,0 88 111,23 0-109,-1 23 6,0-67-6,-22 22 3,0 0 2,22 0-5,-22-44 93</inkml:trace>
    </iact:actionData>
  </iact:action>
  <iact:action type="add" startTime="30015">
    <iact:property name="dataType"/>
    <iact:actionData xml:id="d11">
      <inkml:trace xmlns:inkml="http://www.w3.org/2003/InkML" xml:id="stk11" contextRef="#ctx0" brushRef="#br0">28462 4364 0</inkml:trace>
    </iact:actionData>
  </iact:action>
  <iact:action type="add" startTime="30317">
    <iact:property name="dataType"/>
    <iact:actionData xml:id="d12">
      <inkml:trace xmlns:inkml="http://www.w3.org/2003/InkML" xml:id="stk12" contextRef="#ctx0" brushRef="#br0">28507 4298 0,'22'0'9,"0"0"15,0 0-17,23 0 3,-23 0 0,0 0-6,0 0 4</inkml:trace>
    </iact:actionData>
  </iact:action>
  <iact:action type="add" startTime="30887">
    <iact:property name="dataType"/>
    <iact:actionData xml:id="d13">
      <inkml:trace xmlns:inkml="http://www.w3.org/2003/InkML" xml:id="stk13" contextRef="#ctx0" brushRef="#br0">28817 4120 0,'22'0'90,"44"0"-82,-21 0 2,-23 0 28</inkml:trace>
    </iact:actionData>
  </iact:action>
  <iact:action type="add" startTime="31247">
    <iact:property name="dataType"/>
    <iact:actionData xml:id="d14">
      <inkml:trace xmlns:inkml="http://www.w3.org/2003/InkML" xml:id="stk14" contextRef="#ctx0" brushRef="#br0">28928 4010 0,'0'22'66,"0"44"-61,22-21 6,-22-1-5,22 0 5,-22 0-7,0 1 9,44-1-11,-44-22 18</inkml:trace>
    </iact:actionData>
  </iact:action>
  <iact:action type="add" startTime="31665">
    <iact:property name="dataType"/>
    <iact:actionData xml:id="d15">
      <inkml:trace xmlns:inkml="http://www.w3.org/2003/InkML" xml:id="stk15" contextRef="#ctx0" brushRef="#br0">28817 3832 0,'0'0'1,"-44"0"13,21 45-5,-21 43-4,44-66 5,-22 45-1,22-1-2,0 1 2,0-1-2,0 1 3,0-23-6,0 0 9,0-22-10,22 23 10,0-23-10,-22 0 11,22-22-12,-22 22 6,23-22 8,-1 0-7,0 0-2,0 0 11,0 0-4,0 0-5,23 0-2,-1-22 1,0-22-1,1-1 5,-23 23-7,0-44 6,22 22-6,-22-1 6,-22 1-5,22 22 1,-22 0 2,0-23 2,0 23 1,0 0-5,0 0 3,0 0-4,0 0 3,0-1-2,0 1 2,-22 0 8,22 0-10,-44 0 1,22 22 7,-22-22-4,21 22-6,-43 0 5,22-22-3,-23 22 3,23 0-4,0 0 4,-1 0-4,1 0 2</inkml:trace>
    </iact:actionData>
  </iact:action>
  <iact:action type="add" startTime="42271">
    <iact:property name="dataType"/>
    <iact:actionData xml:id="d16">
      <inkml:trace xmlns:inkml="http://www.w3.org/2003/InkML" xml:id="stk16" contextRef="#ctx0" brushRef="#br0">10876 6889 0,'22'0'63,"22"0"-54,23 0 1,-23-22-5,22 0 6,-43 22 3,-1-22-6,0 0 9,-22 0-2,0-1-8,0-21 1,-22 0 0,0-1-1,-45 23 2,23 0-2,22 0 4,-1 22-2,1 0-3,0 0 5,0 0-8,0 0 10,-22 22-8,-1 22 1,23 23 3,-22-1 4,0 23-8,44-23 2,-23-21-1,23-23 2,0 22 1,0 0-2,0 1 2,23-1 6,21-22-6,0 0-1,-22-22-1,0 0 3,23 0-3,21 0 2,1 0-3,-1 0 2,23-22 0,-23-22 0,-44 0 1,45-45 2,-67 23-7,0-1 5,0 1-2,0-1 2,0 23-1,0-23 0,-22 67 0,22-22 2,-45-22-4,23 44 10,0 0-8,0-22-1,0 22 1,0 0 1,-45 0-1</inkml:trace>
    </iact:actionData>
  </iact:action>
  <iact:action type="add" startTime="43071">
    <iact:property name="dataType"/>
    <iact:actionData xml:id="d17">
      <inkml:trace xmlns:inkml="http://www.w3.org/2003/InkML" xml:id="stk17" contextRef="#ctx0" brushRef="#br0">10831 6646 0,'23'0'18,"-1"22"-4,22-22 16,0-22-14,1-23-8,-23 1 0,22 22 1,-22-22-1,-22-23-1,0 23 2,0-23-2,0 1 1,0-1 2,0-21-2,-44 44 1,0-1-2,-45-43 3,23 21-3,-1 45 2,-44-22-2,45-1-2,0 45 5,-23-44-4,67 22 4,0 22 2,-1 0-1,1 0 13,-22 0-8,22 22-8,-22 45 1,21-1-1,-43 45 0,22-67 0,22 23-2,-45 21 3,23 1-2,44-45 2,-45-22-1,45 0 0,-22 23 2,0-23-3,22 22 0,-22-22 1,0 23 7,22-23-6,0 22-1,-22-22 0,0 0 1,22 0 0,0 1-1,-23-23 0,1 0 78,-22 0-78</inkml:trace>
    </iact:actionData>
  </iact:action>
  <iact:action type="add" startTime="43832">
    <iact:property name="dataType"/>
    <iact:actionData xml:id="d18">
      <inkml:trace xmlns:inkml="http://www.w3.org/2003/InkML" xml:id="stk18" contextRef="#ctx0" brushRef="#br0">9702 6424 0,'0'44'55,"0"1"-48,0 21 1,0-22 0,22 1 0,22 43 0,-22-43 7,23-1-13,-45-22 5,22 0 2,0 0-2,0-22 9,0 0 0,0 0-8,1 0 0,21 0 1,45-22-2,-67-22 4,22 0-4,0-1 2,-44 23 3,0 0 5</inkml:trace>
    </iact:actionData>
  </iact:action>
  <iact:action type="add" startTime="44712">
    <iact:property name="dataType"/>
    <iact:actionData xml:id="d19">
      <inkml:trace xmlns:inkml="http://www.w3.org/2003/InkML" xml:id="stk19" contextRef="#ctx0" brushRef="#br0">9569 5826 0,'0'0'0,"44"0"21,-44 22-12,0 0 0,0 0-3,0 1 3,0-1 8,0 0 16,-22 0 8,0-22-27,0 0-6,0-22-1,-1 22 2,-21-22 5,0 0 4,22-1 14,0 1-7,22 0-17,-45 0-2,23 0 5,-22-22-7,22 21 5,0 1-1,-23-22 5,23 0-10,0 21 10,0 1-2,0 22-4,22-22 4,0 0 3,0 0-6,0-22 0,22 44 0,0-45-1,0 45 1,45-44 2,-23 44-3,0-22 2,-22 22-1,23 0 0,-23 0 8,0 0-6,0 0 13,0-22 79</inkml:trace>
    </iact:actionData>
  </iact:action>
  <iact:action type="add" startTime="45480">
    <iact:property name="dataType"/>
    <iact:actionData xml:id="d20">
      <inkml:trace xmlns:inkml="http://www.w3.org/2003/InkML" xml:id="stk20" contextRef="#ctx0" brushRef="#br0">8949 5073 0,'66'22'22,"1"22"-15,21 23 2,-21-1-2,21-44 6,1 45-6,-1-23-2,-21-22 3,-23 0 0,-22 1 8,1-23 9,-23 22 88,0 44-107,0-22 2,0 1 0,0 21 0,0-21 0,0-23 0,0 22 0,22-22 0,-22 0 0</inkml:trace>
    </iact:actionData>
  </iact:action>
  <iact:action type="add" startTime="46072">
    <iact:property name="dataType"/>
    <iact:actionData xml:id="d21">
      <inkml:trace xmlns:inkml="http://www.w3.org/2003/InkML" xml:id="stk21" contextRef="#ctx0" brushRef="#br0">11297 5937 0,'-23'0'62,"1"0"-46,0 0-8,0 0 0,0 0 1,0 0-2,0 0 3,-23 0-5,23 0 6,0 0-4,0 0 9,66 22 79,-22 0-86,89 22-2,-22 1 1,43-23-1,1 22 6,-22-22-5,-22-22-5,-23 22 5,1-22 2,-45 0 5</inkml:trace>
    </iact:actionData>
  </iact:action>
  <iact:action type="add" startTime="46654">
    <iact:property name="dataType"/>
    <iact:actionData xml:id="d22">
      <inkml:trace xmlns:inkml="http://www.w3.org/2003/InkML" xml:id="stk22" contextRef="#ctx0" brushRef="#br0">11717 5693 0,'23'44'49,"21"-21"-40,0 65 1,0-66-6,-21 23 7,21-1-7,-22-22 4,0 22 0,-22-21 0,45 21 3,-23 0 5,0-22 6</inkml:trace>
    </iact:actionData>
  </iact:action>
  <iact:action type="add" startTime="47126">
    <iact:property name="dataType"/>
    <iact:actionData xml:id="d23">
      <inkml:trace xmlns:inkml="http://www.w3.org/2003/InkML" xml:id="stk23" contextRef="#ctx0" brushRef="#br0">11186 6291 0,'0'22'47,"22"0"-39,67 23 0,43-1 2,-43 0 1,66 1-7,-44-23 4,-67-22-1,0 22 8,-21-22-5,-1 0-2,0 0 1</inkml:trace>
    </iact:actionData>
  </iact:action>
  <iact:action type="add" startTime="47495">
    <iact:property name="dataType"/>
    <iact:actionData xml:id="d24">
      <inkml:trace xmlns:inkml="http://www.w3.org/2003/InkML" xml:id="stk24" contextRef="#ctx0" brushRef="#br0">11031 6335 0,'22'45'58,"0"-1"-49,22 0-2,-21 1 3,-1-1-3,0-22-3,-22 0 7,22-22-6,0 45 5,-22-23 5,0 0 10</inkml:trace>
    </iact:actionData>
  </iact:action>
  <iact:action type="add" startTime="49182">
    <iact:property name="dataType"/>
    <iact:actionData xml:id="d25">
      <inkml:trace xmlns:inkml="http://www.w3.org/2003/InkML" xml:id="stk25" contextRef="#ctx0" brushRef="#br0">15328 9747 0,'0'44'64,"0"0"-53,0 1-6,0 21 3,0-22-1,0 23 2,0-23 2,0 0-3,0-21 1,0-1 8,0 0-14,0 0 53</inkml:trace>
    </iact:actionData>
  </iact:action>
  <iact:action type="add" startTime="49608">
    <iact:property name="dataType"/>
    <iact:actionData xml:id="d26">
      <inkml:trace xmlns:inkml="http://www.w3.org/2003/InkML" xml:id="stk26" contextRef="#ctx0" brushRef="#br0">15239 9725 0,'0'0'1,"0"-23"4,45-21 3,-23 0 1,0 22 0,22 0-3,23-23 1,-23 45 2,0 0-1,0 0 0,-21 0 9,-1 0 7,22 0-18,-22 22 5,-22 45 0,22-23-6,0 0 6,-22 1-9,0-1 6,0 0 0,0 1 0,-22-1 0,0-22 3,-22 0-2,0 0-5,21 1 8,1-23-8,0 0 13,0 0-1,0 0 80,44 22-88,0 22 0,22 0 7,-44-22-10,23 1-1,-23-1 3,22-22 18,0 0 2</inkml:trace>
    </iact:actionData>
  </iact:action>
  <iact:action type="add" startTime="50496">
    <iact:property name="dataType"/>
    <iact:actionData xml:id="d27">
      <inkml:trace xmlns:inkml="http://www.w3.org/2003/InkML" xml:id="stk27" contextRef="#ctx0" brushRef="#br0">15948 9946 0,'0'-22'63,"89"22"-56,66 133 1,22-22 0,-22-23 0,22 23 1,-22-45-2,-88-43 2,21-1-1,-88 0-2,44-22 2,-21-22 172,-1-45-172,22 1-3,0-1 2,45 1 1,22-23 2,-1 1-2,-21-1-1,44 1 3,-22 21-3,-67 45 3,0 0-4,-22 0 0,1 22 2,-23-23 1</inkml:trace>
    </iact:actionData>
  </iact:action>
  <iact:action type="add" startTime="51608">
    <iact:property name="dataType"/>
    <iact:actionData xml:id="d28">
      <inkml:trace xmlns:inkml="http://www.w3.org/2003/InkML" xml:id="stk28" contextRef="#ctx0" brushRef="#br0">17897 9060 0,'0'22'56,"0"23"-50,22-1 6,-22 22-5,0-21 3,22-1-7,-22 0 5,0-22 0,0 23-1,0-23 2,0 0-1</inkml:trace>
    </iact:actionData>
  </iact:action>
  <iact:action type="add" startTime="51984">
    <iact:property name="dataType"/>
    <iact:actionData xml:id="d29">
      <inkml:trace xmlns:inkml="http://www.w3.org/2003/InkML" xml:id="stk29" contextRef="#ctx0" brushRef="#br0">18074 9082 0,'45'0'54,"-45"22"-46,22 45 3,0-23-6,0 45 6,-22-45-1,0 0-4,0 23-2,0-45 12,0 0-7,0 0 15,0 0 1</inkml:trace>
    </iact:actionData>
  </iact:action>
  <iact:action type="add" startTime="52431">
    <iact:property name="dataType"/>
    <iact:actionData xml:id="d30">
      <inkml:trace xmlns:inkml="http://www.w3.org/2003/InkML" xml:id="stk30" contextRef="#ctx0" brushRef="#br0">17875 8484 0,'0'0'0,"0"44"7,22 1 3,0-1-4,-22 0 1,22 1 1,1-23 5,21 22-8,0 0 1,1 1 4,-23-23 5,0-66 41,-22-23-49,0 1 2,0-1-1</inkml:trace>
    </iact:actionData>
  </iact:action>
  <iact:action type="add" startTime="52671">
    <iact:property name="dataType"/>
    <iact:actionData xml:id="d31">
      <inkml:trace xmlns:inkml="http://www.w3.org/2003/InkML" xml:id="stk31" contextRef="#ctx0" brushRef="#br0">18141 8440 0,'0'0'0,"-22"0"32,-23 0-25,23 0 2,0 0-2,0 22 3</inkml:trace>
    </iact:actionData>
  </iact:action>
  <iact:action type="add" startTime="53359">
    <iact:property name="dataType"/>
    <iact:actionData xml:id="d32">
      <inkml:trace xmlns:inkml="http://www.w3.org/2003/InkML" xml:id="stk32" contextRef="#ctx0" brushRef="#br0">17986 9592 0,'44'0'41,"23"0"-35,65 0 1,23 66 2,23 45 2,65-45-5,-43 1 0,-1-1 2,-22-21 4,-88-23-8,-45 0 9,-22-22-9,0 0 4,-22 22 1</inkml:trace>
    </iact:actionData>
  </iact:action>
  <iact:action type="add" startTime="56384">
    <iact:property name="dataType"/>
    <iact:actionData xml:id="d33">
      <inkml:trace xmlns:inkml="http://www.w3.org/2003/InkML" xml:id="stk33" contextRef="#ctx0" brushRef="#br0">18318 9392 0,'133'67'22,"22"21"-11,66 23-2,-43-44-5,65 21 4,-21 1 1,21-1-3,-21-21 2,-67-23 2,-89-22-2,-43-22 10,-23-22 91</inkml:trace>
    </iact:actionData>
  </iact:action>
  <iact:action type="add" startTime="57017">
    <iact:property name="dataType"/>
    <iact:actionData xml:id="d34">
      <inkml:trace xmlns:inkml="http://www.w3.org/2003/InkML" xml:id="stk34" contextRef="#ctx0" brushRef="#br0">18141 9237 0,'0'0'6,"0"22"-2,22 45 10,-22-23-8,22-22 2,22 23-1,-44-1 2,23-22-2,-23 0 0,22 0 2,-44-110 94,-1-45-93,-21 22-1,22 45-3,22-23 2,-22 67 3,0 0 3,22 0 48,22 44-43,0 44-13,0 23 7,0-23-11,-22 67 12,22-44-12,-22-67 13,23 44-14,-23-21 8,0-23 1,22 0-1,-22-44 71,0-111-72,0 22-1,-22-22 3,-1 45-6,-21-1 8,44 45-6,-22 22 67,22 44-58,0 66-9,0 1 3,0 0-2,0-23 4,0 0-4,0-43 2,0-1-2,0 0-1,-44-22 66,-1-89-61,-21 1-3,22-1 1,21 23 2,1 21-9,0 1 13,22-22-14,0 43 14,0 46 84,0 65-91,22 23-3,-22-22 5,22-23 2,1-22-9,-23-22 7,0 1-5,0-1 3,22-22 0,-44-45 128,-1-65-125,1 43-6</inkml:trace>
    </iact:actionData>
  </iact:action>
  <iact:action type="add" startTime="58479">
    <iact:property name="dataType"/>
    <iact:actionData xml:id="d35">
      <inkml:trace xmlns:inkml="http://www.w3.org/2003/InkML" xml:id="stk35" contextRef="#ctx0" brushRef="#br0">18229 8373 0,'23'0'16,"21"0"-9,0 23 2,0-23-1,23 22-2,44 0 6,-23-22-6,-43 0 0,-1 0 4,-22 0-3,0 0 1,0 0 9,-22-22-9,22 0 0,-22-23 0,0 23 0,0-44-2,-44 43 3,0-21-1,0-22 1,-23 66-2,-66-45 1,-44 23 0,22 0-1,22 0 1,67 22 4,-1 0-6,45 0 4,0 0-4,-22 0 5,44 22-6,-23-22 1,23 44 4,0 23-2,0-1 0,0 1 0,45-1-2,21 45 4,1 0-1,21-23-1,1 1 0,22 0 0,-67-23 0,22-44 0,1 22 0,-1-21 0,1-1 0,-23-22-1,0 0-1,1 0 4,-1 0 1,22 0-8,-21-45 13,-1-21-3,-22 44-7,22-67 5,-22 1-8,1-23 7,-23 44-3,0-21 1,0 44 0,0-1-2,-45-21 2,23 21 1,0 1-1,0 44 0,0-22-1,-45 0 1,23 22 2,-67-44-2,-22 44-1</inkml:trace>
    </iact:actionData>
  </iact:action>
  <iact:action type="add" startTime="62199">
    <iact:property name="dataType"/>
    <iact:actionData xml:id="d36">
      <inkml:trace xmlns:inkml="http://www.w3.org/2003/InkML" xml:id="stk36" contextRef="#ctx0" brushRef="#br0">29171 8595 0,'22'-44'42,"1"44"-21,-1 0-13,0 0 2,0 0-1,0 0-2,45 0 2,-23 0-5,45 0 8,-1 0-5,-21 0 0,-1-23 2,23 1 0,-45 0-4,-22 22 31</inkml:trace>
    </iact:actionData>
  </iact:action>
  <iact:action type="add" startTime="62847">
    <iact:property name="dataType"/>
    <iact:actionData xml:id="d37">
      <inkml:trace xmlns:inkml="http://www.w3.org/2003/InkML" xml:id="stk37" contextRef="#ctx0" brushRef="#br0">30035 8085 0,'22'0'58,"45"0"-50,43 0 0,-21 0-4,44-22 8,-44 22-4,-23-22-3,-44 22 3,0 0 0,-22-22-1,0 66 163,0 67-163,0 44 2,0-22-2,0 22 2,0-22-2,0-22 3,0-23-4,0-21 5,0-45-7</inkml:trace>
    </iact:actionData>
  </iact:action>
  <iact:action type="add" startTime="63503">
    <iact:property name="dataType"/>
    <iact:actionData xml:id="d38">
      <inkml:trace xmlns:inkml="http://www.w3.org/2003/InkML" xml:id="stk38" contextRef="#ctx0" brushRef="#br0">30323 8617 0,'44'0'47,"45"0"-35,0 0-5,21 0-2,45-22 3,-22 0-1,-44 0 2,-23-1 4,-21 1-6,-23 22 2,-22-22-6</inkml:trace>
    </iact:actionData>
  </iact:action>
  <iact:action type="add" startTime="63944">
    <iact:property name="dataType"/>
    <iact:actionData xml:id="d39">
      <inkml:trace xmlns:inkml="http://www.w3.org/2003/InkML" xml:id="stk39" contextRef="#ctx0" brushRef="#br0">31475 7997 0,'-44'0'18,"-1"0"-14,-21 0 8,21 0-8,-21 44 9,0 0-11,21 1 12,1-1-7,44-22 3,0 22-8,-22 23 6,22-45 8,0 0 10,0 0-12,22 1-6,0-23-1,45 22 2,-45-22-1,22 22-1,0-22 3,-22 22 13,1 0-7,-1 0-5,0 0-7,0 1 9,0-1-10,-22 0 6,0 22-1,0-22 7,0 1-5,0-1-2,0 0 1,0 0 6,0 0 0,-22-22 12,0 0-22,0 0 6,-23-44 4,23 22-9,0-23 4,0-21-4,22-1 5,0 1-6,0 0 3,44 21-1,67-66 8,0 1-13,-23 65 6,-65 1 0,21 22 4,-22 0-9,0 22 95</inkml:trace>
    </iact:actionData>
  </iact:action>
  <iact:action type="add" startTime="64784">
    <iact:property name="dataType"/>
    <iact:actionData xml:id="d40">
      <inkml:trace xmlns:inkml="http://www.w3.org/2003/InkML" xml:id="stk40" contextRef="#ctx0" brushRef="#br0">31630 7443 0,'0'22'28,"0"22"-26,0 23 6,0-1 0,0-43 2,0-1-2,0 22 0,22-44 0,-22 22-2,44 22 4,1-44 6,-23 0 1,0 0-1,22-22-9,-22-22 10,-22 0-11,0-1 1,0 23 6,0 0-10,0-22 5,-22 22 2,22-1-1,-22 23 5,0 0-6,-22 0 0,-1 0-1,1 0 2,22 0 0,0 0-1,0 0 0,-1 0-1</inkml:trace>
    </iact:actionData>
  </iact:action>
  <iact:action type="add" startTime="65438">
    <iact:property name="dataType"/>
    <iact:actionData xml:id="d41">
      <inkml:trace xmlns:inkml="http://www.w3.org/2003/InkML" xml:id="stk41" contextRef="#ctx0" brushRef="#br0">32361 8174 0,'0'-22'42,"-44"22"-20,-1 22-14,23 44 3,0-21-2,-22-1-5,44 23 9,0-23-10,0 0 10,-23 23-7,23-23-1,0-22 3,0 0 0,0 0 8,23-22 10,-1 0-10,0 0-10,0 0 1,22 0 2,1 0 1,-1 0-4,0 0 5,-22-22 85</inkml:trace>
    </iact:actionData>
  </iact:action>
  <iact:action type="add" startTime="66783">
    <iact:property name="dataType"/>
    <iact:actionData xml:id="d42">
      <inkml:trace xmlns:inkml="http://www.w3.org/2003/InkML" xml:id="stk42" contextRef="#ctx0" brushRef="#br0">27532 9237 0,'0'22'82,"0"23"-77,45 21 3,-23-22 3,0 1-2,0 43-1,22-21 1,-44-45-4,22 22 6,-22-22-8,0 1 5,-22-23 88</inkml:trace>
    </iact:actionData>
  </iact:action>
  <iact:action type="add" startTime="67230">
    <iact:property name="dataType"/>
    <iact:actionData xml:id="d43">
      <inkml:trace xmlns:inkml="http://www.w3.org/2003/InkML" xml:id="stk43" contextRef="#ctx0" brushRef="#br0">27023 9259 0,'22'0'19,"0"0"-13,22 0 1,1 0 1,21 0 1,-22 0-3,23-22 2,21 0 1,45 0-2,-44 22 3,44 0-4,-45-22 3,-43 0-1,-23 22 0</inkml:trace>
    </iact:actionData>
  </iact:action>
  <iact:action type="add" startTime="67568">
    <iact:property name="dataType"/>
    <iact:actionData xml:id="d44">
      <inkml:trace xmlns:inkml="http://www.w3.org/2003/InkML" xml:id="stk44" contextRef="#ctx0" brushRef="#br0">27953 9082 0,'22'0'8,"-22"22"-2,22 23 2,-22-1-1,45 67 2,-45-67 1,0 22-4,22 23 4,-22-45-2,0-21-1,22-1 0,-22 0 44,-22-66-37,22-23-7,0 23 1,0 22 0,0-23 0,22 45 8,-22-22 2,22 22 4,0 0-6,0 0-8,1 0 11,-1 0-3,22-44-10,-22 22 1,22 0 1,1-45 1,-23 45-1,-22-22 0,0-1-1,0 23 0,0 0 2,0 44 71,0 23-72,0-1-1,0 22 2,0 1 2,0-23-3,0 0-3,0-22 5,22 23 0,-22-23-4,0 0-1,22-22 5</inkml:trace>
    </iact:actionData>
  </iact:action>
  <iact:action type="add" startTime="68295">
    <iact:property name="dataType"/>
    <iact:actionData xml:id="d45">
      <inkml:trace xmlns:inkml="http://www.w3.org/2003/InkML" xml:id="stk45" contextRef="#ctx0" brushRef="#br0">28640 9193 0,'22'0'41,"0"0"-26,-22 44-8,0 23 1,22 21 3,0-21-5,-22 66 0,0-45 4,0-21-3,0-23 1,0-22-1,0-88 74,0-89-67,0-23-12,0 1 6,0 44-1,0-22 2,0 67-1,0-1 0,0 45 2,0 0-1,22 44-2,1-45-1,-1 23 10,0 0-6,0 0 7,0 22 103,-22 22-115</inkml:trace>
    </iact:actionData>
  </iact:action>
  <iact:action type="add" startTime="68929">
    <iact:property name="dataType"/>
    <iact:actionData xml:id="d46">
      <inkml:trace xmlns:inkml="http://www.w3.org/2003/InkML" xml:id="stk46" contextRef="#ctx0" brushRef="#br0">28507 9082 0,'0'0'4,"66"0"-1,23 0 3,44-22 2,-23 0 2,23-22-4,0-1 2,-44 23 0,-45 0 1,-22 22 69</inkml:trace>
    </iact:actionData>
  </iact:action>
  <iact:action type="add" startTime="69384">
    <iact:property name="dataType"/>
    <iact:actionData xml:id="d47">
      <inkml:trace xmlns:inkml="http://www.w3.org/2003/InkML" xml:id="stk47" contextRef="#ctx0" brushRef="#br0">27864 10057 0,'0'-22'32,"89"22"-26,66 0 2,44-22 3,45 22-2,-22 0-2,-90-23-2,-65 1 2,-23 22 2,-22 0-2,-44 0 58,-89 22-55,-21 23-5,21-45 6,44 22-6,1-22 4,22 0 1,21 0 7,112 0 78,110-44-90,-21-23 3,-23-21 0,-45 43 2,-21-43-2,-45 43 0,-22 1-1</inkml:trace>
    </iact:actionData>
  </iact:action>
  <iact:action type="add" startTime="74552">
    <iact:property name="dataType"/>
    <iact:actionData xml:id="d48">
      <inkml:trace xmlns:inkml="http://www.w3.org/2003/InkML" xml:id="stk48" contextRef="#ctx0" brushRef="#br0">28152 8418 0,'0'-22'7,"0"-1"0,0 1 1,0 0 0,0 0 0,0 0 18,0 0-18,0-1 7,0 1 0,-22 22-7,0-22 2,-22 0-4,-45 0 6,45 0-4,22 0 0,-45-1-4,23 1 8,-22 0-6,43 0 4,-43 22-6,0-22 8,-1 0-6,1 0 0,-1 22 4,-21 0-2,21 0 0,23 0-3,-23 0 4,23 0-1,-22 0 1,21 0-3,-21 0 4,-1 0-4,23 0 5,0 0-3,-23 0 0,23-23 0,0 23 0,-1 0 0,1-22-3,22 22 3,-22 0 5,-23 0-10,23 0 10,-45 0-7,23 0 5,-23 0-7,1 0 3,21-22 1,-21 22 2,-1 0-2,0 0-1,1 0 2,-45 0-1,44 0-2,-21 0 4,21 0-5,-66 0 6,22 0-3,22 0 0,-44 0 0,45 0 0,21 0 1,0 0-5,-21 0 4,21 0 1,23 0 1,-23 0-4,0 0 5,23 0-6,-23 0 6,23 0-7,-1 0 5,1 0-1,44 0 0,0 0-1,-23 0 2,23 0-1,-22 0 8,22 0-8,0 0 0,-1 0 0,-43 0 1,22 0-1,22 0-1,-23 0 1,1 0 2,0 0-3,-23 0-1,23 0 3,-22 0-2,43 0 3,-21 0-3,-22 0 0,21 0 1,-21 0 2,44 0-2,-23 0-2,23 0 2,0 0 1,-22 0-2,22 0 2,0 0-2,-1 22 1,-21-22 1,22 0-2,0 0 2,0 0 16,-1 22-8,1-22 5,0 23-5,0-23-10,22 22 12,-22-22-6,22 22-5,0 0 0,-22 0 2,22 0-4,0 0 1,0 23 5,0-23-8,0 22 5,0 0 1,22 1-3,-22-23 0,44 22 1,-44-22 3,44 1-6,-21-1 3,21 22 4,0-22-3,-44 0-3,22 0-1,45 1 6,-45-1-6,22-22 3,1 22 6,21-22-12,-22 22 13,23 22-14,-23-44 10,23 0-6,21 0 6,45 23-7,44-23 8,0 0-7,1 0 6,-23 0-3,22 0 0,-66 0 0,44 0-3,-45 0 6,23 0-6,-22 0 7,44 0-8,0 0 9,-44 0-10,44 0 4,-22 0 5,0 0-2,22 0-8,-22 0 7,22 0 0,0 0 1,-45 0-6,-21 0 8,44 22-7,-22-22 3,-23 0-1,45 0 2,-44 0 0,-1 0 1,45 0-5,-66 0 3,66 0 3,-23 0-6,-21 0 3,44-22-1,0 22 7,-67 0-9,1-23 1,-1 1 1,-22 0 5,-21 22-8,21-22 9,0 0-9,-22 0 20,1 22 1,-23-23 6,22 23-24,22 0 11,-44-22-8,22 22-6,0 0 8,0-22 1,1 0 102</inkml:trace>
    </iact:actionData>
  </iact:action>
  <iact:action type="add" startTime="87576">
    <iact:property name="dataType"/>
    <iact:actionData xml:id="d49">
      <inkml:trace xmlns:inkml="http://www.w3.org/2003/InkML" xml:id="stk49" contextRef="#ctx0" brushRef="#br0">14442 7089 0,'0'0'2,"0"-45"2,0 1 3,0 0 2,-44-23-2,21 23 6,-43-45-9,22 1 4,-1 43 0,1-21 1,-45-45-2,45 67 1,-44 0 0,43 21 0,23 1 0,-44 0 1,21 22-1,-21 0-2,22 0 3,-45 0-2,67 0 2,-67 0-1,-66 22 0,0 45 1,44-23-2,-21 23 2,43-23 0,0 0-2,45 0 2,0 1-1,22 21 2,-1 67-4,23-22 0,0 22 3,45 22-2,21 0 0,1 66 7,21-110-9,1 44 3,-1-22 0,-21-66 0,-23 21-2,23-44 4,-67-21-5,44-1 5,-44 0 5,22-22-7,22 0 0,-22 0 8,23 0-4,-1-22-1,0 0-3,-44-23 10,23 1-6,-23 0-9,22-1 5</inkml:trace>
    </iact:actionData>
  </iact:action>
  <iact:action type="add" startTime="88775">
    <iact:property name="dataType"/>
    <iact:actionData xml:id="d50">
      <inkml:trace xmlns:inkml="http://www.w3.org/2003/InkML" xml:id="stk50" contextRef="#ctx0" brushRef="#br0">4297 15595 0,'67'0'55,"44"0"-44,132-22-6,89-23 3,111 23 3,-133 22-6,-22 0 2,-66 0 2,-89 0 1,0 0-2,-67 0 0,-22 0-2,-21 0 2,-1-22 3,-44 22 82</inkml:trace>
    </iact:actionData>
  </iact:action>
  <iact:action type="add" startTime="89239">
    <iact:property name="dataType"/>
    <iact:actionData xml:id="d51">
      <inkml:trace xmlns:inkml="http://www.w3.org/2003/InkML" xml:id="stk51" contextRef="#ctx0" brushRef="#br0">4962 15617 0,'0'22'25,"22"-22"-17,67 0-2,66 22 4,133 45-2,-23-67 0,134 0-2,-22 0 1,-23 0 2,-110 0 0,-67 0-2,-89 0 5,-43 0-8,-23 0 9</inkml:trace>
    </iact:actionData>
  </iact:action>
  <iact:action type="add" startTime="91222">
    <iact:property name="dataType"/>
    <iact:actionData xml:id="d52">
      <inkml:trace xmlns:inkml="http://www.w3.org/2003/InkML" xml:id="stk52" contextRef="#ctx0" brushRef="#br0">5981 11763 0,'22'0'187,"22"0"-182,-22 0 3,23 0 2,-23 0-2,0 0-2,0 0 4,0 0-4,0 0 1,0 0 4,1 0 4,-1 0-1,0 0 3,0 0 2,0 0 12,23 22 8,-45 0-14,22-22-9,0 0 1,0 22-13,0 0 31,-22 0-20,22-22 0,-22 22-7,22 1 31,1-23-37,-23 22 21,0 0-16,22 0 10,-22 0 2,0 0 2,0 0-6,22 1 2,-22-1-9,0 0 0,0 0 8,0 0-8,0 0 1,0 1-1,0-1-1,0 0 9,0 0-9,0 0 1,-22-22 10,0 44-12,-1-21 19,23-1-6,-44 0-14,44 0 8,-22-22-9,0 22 2,0 0 3,0-22-2,-23 23 1,23-1 5,-22-22-1,22 0-4,-1 22 0,1-22 0,0 0 0,0 0 1,0 22-2,-22-22 10,21 22 0,1-22-12,0 0 6,0 0 3,-44 22-3,21-22 4,1 22-9,0-22 1,21 0 4,-21 0-1,0 23-4,22-23 0,0 0 4,-1 0 1,-21 0 0,22 22 7,-22-22-11,-1 22-1,23-22 2,-22 0 0,0 0 2,22 22-2,-1-22 0,1 0 7,0 0 8</inkml:trace>
    </iact:actionData>
  </iact:action>
  <iact:action type="add" startTime="92824">
    <iact:property name="dataType"/>
    <iact:actionData xml:id="d53">
      <inkml:trace xmlns:inkml="http://www.w3.org/2003/InkML" xml:id="stk53" contextRef="#ctx0" brushRef="#br0">5272 12582 0,'0'22'218,"0"23"-214,0 21 8,-22-44-5,0 0 2,22 23-5,-23-45 12,1 22 23,44-22 93,23 22-127,-23-22 5,0 22 1,0-22-8,0 0 10,1 22-11,-1 0 12,22-22-2,-22 23 4,0-23-8,-22 22-2,22-22 10,-44 0 81</inkml:trace>
    </iact:actionData>
  </iact:action>
  <iact:action type="add" startTime="93952">
    <iact:property name="dataType"/>
    <iact:actionData xml:id="d54">
      <inkml:trace xmlns:inkml="http://www.w3.org/2003/InkML" xml:id="stk54" contextRef="#ctx0" brushRef="#br0">5959 13446 0,'0'22'113,"0"0"-108,0 0 3,0 23 1,0-1-2,0-22 1,0 0-1,0 45 2,0-45-1,0 0-1,0 0 1,22 23 9,0-23-8,0 22 14,0-22-7,22 22 0,-21 1 2,-1-23-2,0-22-2,0 0 27,22 0-17,1-22-15,-23 0-1,0-1-3,-22-21 6,22 22-1,0-22-4,0-1 0,-22 23 1,0 0 4,0 0-6,0 0 5,0 0-4,0 0 11,-22 22-7,22-23-5,-22 23 7,22-22-8,-22 0 12,0 22 100,0 0-108,-1 0 5</inkml:trace>
    </iact:actionData>
  </iact:action>
  <iact:action type="add" startTime="94784">
    <iact:property name="dataType"/>
    <iact:actionData xml:id="d55">
      <inkml:trace xmlns:inkml="http://www.w3.org/2003/InkML" xml:id="stk55" contextRef="#ctx0" brushRef="#br0">6158 13690 0,'22'0'15,"-22"22"-6,22-44 85,-22 0-83,44-45-2,-21 23 3,-23 22 6,22-1-12,0 23 50,0 0-47,22 23 0,1-1 2,-45 0-6,44 22 1,-22-44 4,22 22 1,-21 1-9,-1-1 20,22 0-3</inkml:trace>
    </iact:actionData>
  </iact:action>
  <iact:action type="add" startTime="95454">
    <iact:property name="dataType"/>
    <iact:actionData xml:id="d56">
      <inkml:trace xmlns:inkml="http://www.w3.org/2003/InkML" xml:id="stk56" contextRef="#ctx0" brushRef="#br0">6667 13645 0,'22'-22'67,"23"0"-62,21 22 6,-21-22-3,-1 22-1,0-22-2,-22 22 6,23 0-3,-23-22-2,0-1 50,-22-21-32,-22 22-14,0 0-4,-23 0 11,23 22-2,0 0 27,-22 0-28,44 22-6,-22-22 2,-1 22-4,-21 22 2,22-22 0,0-22 0,0 23 4,-1 21-7,23-22 11,0 0-9,0 0 1,0 1-1,0-1 3,0 0 6,0 0-8,0 0-2,0 0 4,0 0 4,0 23-6,23-23 9,-23 0 1,22-22-11,-22 22 3,22-22 2,0 0 23,0 0-16,23 0-17,-1 0 22,-22-22-13,0 22-6,0-22 3,0 0 17,1 0-9,-23-1-8,22 23 9,0-44-11,-22 22 11,0 0-7,22 0-4,-22 0 9,0-1 1,0 1 1,0 0-6,0-22-6,0 22 3,0-1 0,0 1 3,-22-22-7,-22 0 5,21 22 3,-43-1-4,-67 1-4</inkml:trace>
    </iact:actionData>
  </iact:action>
  <iact:action type="add" startTime="116999">
    <iact:property name="dataType"/>
    <iact:actionData xml:id="d57">
      <inkml:trace xmlns:inkml="http://www.w3.org/2003/InkML" xml:id="stk57" contextRef="#ctx0" brushRef="#br0">13689 14576 0,'44'-22'47,"45"-1"-36,21 23-6,45 0 2,23 0 6,21 0-9,22 0 6,67 0 7,-221 0-12,-23 0 7,0 0-8,-21 0 4</inkml:trace>
    </iact:actionData>
  </iact:action>
  <iact:action type="add" startTime="117639">
    <iact:property name="dataType"/>
    <iact:actionData xml:id="d58">
      <inkml:trace xmlns:inkml="http://www.w3.org/2003/InkML" xml:id="stk58" contextRef="#ctx0" brushRef="#br0">13689 14598 0,'22'0'42,"66"22"-34,68 0-3,21 0 7,0 0-7,67-22 1,-67 0 8,0 0-11,-66 0 5,-23 0 0,-21 0 0,-23 0 0</inkml:trace>
    </iact:actionData>
  </iact:action>
  <iact:action type="add" startTime="122422">
    <iact:property name="dataType"/>
    <iact:actionData xml:id="d59">
      <inkml:trace xmlns:inkml="http://www.w3.org/2003/InkML" xml:id="stk59" contextRef="#ctx0" brushRef="#br0">8727 7044 0,'22'0'42,"45"0"-36,-23 22 1,0 23 4,1-23-1,-1 0-6,-22 22 3,22-21 1,-44-1 1,23-22-1,-1 22 3,0-22-2,0 0 19,0 0-20,0 0 0,111-22 3,-44-89-7,88-44 5,-22 44-1,44-22 0,-66 22 1,0 23-2,-44-1 2,-45 45-2,-22 22 2,0 0 0</inkml:trace>
    </iact:actionData>
  </iact:action>
  <iact:action type="add" startTime="123503">
    <iact:property name="dataType"/>
    <iact:actionData xml:id="d60">
      <inkml:trace xmlns:inkml="http://www.w3.org/2003/InkML" xml:id="stk60" contextRef="#ctx0" brushRef="#br0">19248 14399 0,'22'0'66,"23"0"-58,43 22 2,-43 22-8,21 22 7,1-21-1,-23 21 1,0-44-3,0 0 2,-21 1 1,-1-23-1,0 22 1,0-22 5,44 0-5,45-22-1,44-89 0,67-44 1,21 0-1,23 22 1,-44 44-4,-23 1 7,-44 21-5,-22 23 3,-89 22-6,-22 22 8,-22-22-7</inkml:trace>
    </iact:actionData>
  </iact:action>
  <iact:action type="add" startTime="135584">
    <iact:property name="dataType"/>
    <iact:actionData xml:id="d61">
      <inkml:trace xmlns:inkml="http://www.w3.org/2003/InkML" xml:id="stk61" contextRef="#ctx0" brushRef="#br0">23346 15417 0,'111'0'102,"22"0"-89,44 0-10,22 0 11,45 0-12,-23 0 6,-44 0 3,45 0-4,44 0-1,22 0 5,0 0-6,-45 0 3,-21 0 0,-45 0 0,-22 0 0,-44 0 0,0 0 1,-45 0 0,-22 0 0,-22 0-2,1 0-1,-1-22 9,0 22 18,0 0-26,0 0 2,0 0 7,0 0-9,1 0 1,-1 0 1,0 0-1,0 0-1,45 0 4,-1 0-6,0 0 3,1 0 3,21 0-6,1 0 6,0 0-6,-23 0 6,1-22-5,-23 0 4,0 22-4,0 0 5,1-22-7,-23 22 8,0 0-7,-22-22 3,22 22 0</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10:57:16.776"/>
    </inkml:context>
    <inkml:brush xml:id="br0">
      <inkml:brushProperty name="width" value="0.05292" units="cm"/>
      <inkml:brushProperty name="height" value="0.05292" units="cm"/>
      <inkml:brushProperty name="color" value="#FF0000"/>
    </inkml:brush>
  </inkml:definitions>
  <iact:action type="add" startTime="1877">
    <iact:property name="dataType"/>
    <iact:actionData xml:id="d0">
      <inkml:trace xmlns:inkml="http://www.w3.org/2003/InkML" xml:id="stk0" contextRef="#ctx0" brushRef="#br0">2282 10655 0,'22'0'65,"354"0"-63,-110 0 0,0 0 7,22 0-2,0 0 2,-22 0-1,-23 0 0,-65 0 0,-46 0-1,-43 0 2,-23 0-2,-43 0 3,-134 0 102</inkml:trace>
    </iact:actionData>
  </iact:action>
  <iact:action type="add" startTime="2325">
    <iact:property name="dataType"/>
    <iact:actionData xml:id="d1">
      <inkml:trace xmlns:inkml="http://www.w3.org/2003/InkML" xml:id="stk1" contextRef="#ctx0" brushRef="#br0">2614 10699 0,'44'0'54,"111"22"-46,89 1 3,-67 21-3,133 0-3,22 0 6,1 1-6,-90-23 6,-21 0-7,-89 0 7,-45-22-5,-21 22 4,-23 1-4,0-23 5</inkml:trace>
    </iact:actionData>
  </iact:action>
  <iact:action type="add" startTime="21725">
    <iact:property name="dataType"/>
    <iact:actionData xml:id="d2">
      <inkml:trace xmlns:inkml="http://www.w3.org/2003/InkML" xml:id="stk2" contextRef="#ctx0" brushRef="#br0">3057 9481 0,'0'22'73,"0"22"-67,-44 1 1,22-23 6,-23 22-10,23-44 10,-22 44-10,22-44 5,-1 23 0,1-1 0,0-22 3,22 22 1</inkml:trace>
    </iact:actionData>
  </iact:action>
  <iact:action type="add" startTime="22660">
    <iact:property name="dataType"/>
    <iact:actionData xml:id="d3">
      <inkml:trace xmlns:inkml="http://www.w3.org/2003/InkML" xml:id="stk3" contextRef="#ctx0" brushRef="#br0">3013 9570 0,'22'0'42,"22"0"-21,-22 22-11,23 0-4,-45 22 2,44-22 4,-22 23-8,22-1 8,-44-22-6,22 0 4,1 0 2</inkml:trace>
    </iact:actionData>
  </iact:action>
  <iact:action type="add" startTime="23341">
    <iact:property name="dataType"/>
    <iact:actionData xml:id="d4">
      <inkml:trace xmlns:inkml="http://www.w3.org/2003/InkML" xml:id="stk4" contextRef="#ctx0" brushRef="#br0">3345 9968 0,'0'-22'22,"22"66"7,-22 23-26,22-1 5,-22-21 0,22-1 0,-22-22 2,0 22-4,0-21 1,0-1 1</inkml:trace>
    </iact:actionData>
  </iact:action>
  <iact:action type="add" startTime="23708">
    <iact:property name="dataType"/>
    <iact:actionData xml:id="d5">
      <inkml:trace xmlns:inkml="http://www.w3.org/2003/InkML" xml:id="stk5" contextRef="#ctx0" brushRef="#br0">3411 10212 0,'22'0'78,"1"0"-69,-1 0-1,0 0 0,0 0 7,0-22 3,0 0 72,-22-1-66</inkml:trace>
    </iact:actionData>
  </iact:action>
  <iact:action type="add" startTime="24093">
    <iact:property name="dataType"/>
    <iact:actionData xml:id="d6">
      <inkml:trace xmlns:inkml="http://www.w3.org/2003/InkML" xml:id="stk6" contextRef="#ctx0" brushRef="#br0">3566 10013 0,'0'66'54,"45"45"-46,-45-45-1,44 1 7,-22-1-9,-22-22 6,0 23-5,22-45-1,0 0 12</inkml:trace>
    </iact:actionData>
  </iact:action>
  <iact:action type="add" startTime="24796">
    <iact:property name="dataType"/>
    <iact:actionData xml:id="d7">
      <inkml:trace xmlns:inkml="http://www.w3.org/2003/InkML" xml:id="stk7" contextRef="#ctx0" brushRef="#br0">2304 9880 0,'0'0'0,"44"22"15,-22-22-5,-22 44-4,45 0 4,-45 1 5,22-23-8,0 0 1,-22 0 1,0 0 14</inkml:trace>
    </iact:actionData>
  </iact:action>
  <iact:action type="add" startTime="25212">
    <iact:property name="dataType"/>
    <iact:actionData xml:id="d8">
      <inkml:trace xmlns:inkml="http://www.w3.org/2003/InkML" xml:id="stk8" contextRef="#ctx0" brushRef="#br0">2459 10123 0,'0'-22'10,"22"0"36,0 22-13,0-22 85</inkml:trace>
    </iact:actionData>
  </iact:action>
  <iact:action type="add" startTime="25572">
    <iact:property name="dataType"/>
    <iact:actionData xml:id="d9">
      <inkml:trace xmlns:inkml="http://www.w3.org/2003/InkML" xml:id="stk9" contextRef="#ctx0" brushRef="#br0">2525 9946 0,'0'22'50,"0"23"-45,23-1 6,-1-22-6,-22 44 5,0-43-2,22-1-2,-22 0 3</inkml:trace>
    </iact:actionData>
  </iact:action>
  <iact:action type="add" startTime="29748">
    <iact:property name="dataType"/>
    <iact:actionData xml:id="d10">
      <inkml:trace xmlns:inkml="http://www.w3.org/2003/InkML" xml:id="stk10" contextRef="#ctx0" brushRef="#br0">10809 7044 0,'-22'-22'26,"0"22"19,0 0-37,-22 0 0,-1 0 5,-21 0-10,22 0 11,-23 0-12,23 0 9,-23 0-4,-43 22 2,21 0-2,-44 23 2,44-1-4,-66 0 6,45-21-6,-23 43 3,0-22 2,44-22-4,-44 45 2,67-23 1,-23 0-2,23 1 1,-1-1 2,-21 0-2,21 23 1,23-23-4,-45 0 3,67 1-1,-22-23 2,-22 22-2,43 1 6,1 21-10,-22 0 7,22 45-1,0-44-4,0 43 5,-23 1-1,1 22-2,22-44 0,22-23 0,-22 67 4,22-44-4,-22-23 2,-1 23-2,23-23 1,0 1 1,0-1-2,0 23 0,0-23 2,45 45-2,-45-67 0,22 23 5,22-1-7,0 45 3,-21-45-1,21 23 2,0-1-2,-22-65 3,67 87-2,-45-43-1,23 21 1,-1-21 0,1 22 3,21-23-6,-44 23 3,1-67 0,-1 66 0,0-66 3,23 1-3,-23-1 0,0 0-3,1 22 6,21-44-6,67 45 6,-67-23-1,67-22-4,-22 0 4,-22 0-7,-1 0 4,45 0 1,-44 0 1,-1 0-2,1 0 2,22-22-1,-23 22 0,-21 0 0,-1 0-1,1-23 2,-1-21-1,-22 22 0,45 0 1,-45-23-1,1 23 0,-1-22 1,22 0-3,-21 22 2,-45-1 2,44-21-1,-22 22-2,0 0-1,23 0 4,-23 0-5,0-1 6,22 1 0,-44 0-9,44 0 6,-21-22 1,-1-1-1,0 1 0,-22 0 3,44-23-6,-22 45 6,-22-44-4,23 21 3,-1 23-4,-22-22 0,0-23 5,44 1-3,-44 44 0,22-22-3,0-1 6,-22 1-3,0 0-3,0 21 5,22-43 1,1 0-5,-23 21 4,22-21-8,-22-23 13,0 45-14,22-45 11,-22 45-4,0 0 0,22-45-3,-22 67 3,0-22 2,0-1-5,0 1 4,0 0 2,0-1-7,0-21 8,0 0-4,0 21-4,0 23 8,0-22-7,0-1 6,0 1-5,0 0 0,0 0 2,0-1 0,0 1 0,0 0 6,0-1-12,-22-21 12,22-1-11,-22 45 7,22-22-2,-45-22-2,45 21 4,0 1-4,-44 0 1,22 21 4,22-65-4,-44 44 3,22-1-6,-23 1 5,-21-45-2,-1 23 5,1-1-4,-23 23 0,23-22 0,-1 21 0,1 1-4,-1-22 8,1 43-7,22 1 6,44 0-6,-45 0 6,23 0 2,0 22 5,-22-22-5,22 22-2,-67-22-5,45-1 4,-45 1-2,-66 22-2,0-22 5,-44-22-6</inkml:trace>
    </iact:actionData>
  </iact:action>
  <iact:action type="add" startTime="37620">
    <iact:property name="dataType"/>
    <iact:actionData xml:id="d11">
      <inkml:trace xmlns:inkml="http://www.w3.org/2003/InkML" xml:id="stk11" contextRef="#ctx0" brushRef="#br0">19536 7820 0,'45'-23'143,"-1"1"-136,-22 22 2,0-22 0,0 22-3,23-22 4,-23 22 87,-22-22-88,22 22-2,22 0 1,-44-22-2,22 22 1,0-22 4,1 22 12,-1 0-4,-22-23-13,22 23 144,-22 23-143,-22-1 5,22 44-7,-22-44 5,-1 45-1,-21-23-1,44 23 1,-22-23-2,0-22 2,0 44-1,22-43 1,-22-1-3,-1 0 4,23 0 7,0 0 2,0 0-4,-22-22-6,22 22 8,0 1 5,0-1 37,22-22 59,89-45-111,0 1 2,-45 0-1,1 22 1,-23 0-1,23-1-2,-45 1 5,0 22 3,0-22 124</inkml:trace>
    </iact:actionData>
  </iact:action>
  <iact:action type="add" startTime="39117">
    <iact:property name="dataType"/>
    <iact:actionData xml:id="d12">
      <inkml:trace xmlns:inkml="http://www.w3.org/2003/InkML" xml:id="stk12" contextRef="#ctx0" brushRef="#br0">19492 7997 0,'22'0'48,"45"0"-38,21-44-6,45-1 4,-44 23 0,88-67 5,-44 67-6,-23 22-3,-65-22 4,-1 22 0,-22 0 11</inkml:trace>
    </iact:actionData>
  </iact:action>
  <iact:action type="add" startTime="40220">
    <iact:property name="dataType"/>
    <iact:actionData xml:id="d13">
      <inkml:trace xmlns:inkml="http://www.w3.org/2003/InkML" xml:id="stk13" contextRef="#ctx0" brushRef="#br0">20622 7421 0,'-23'0'74,"1"0"-68,-22-44 1,-22 21 1,-23 23 0,0-22 4,1 0-5,-45 0 2,0 0-1,66 22-3,23 0 1,0-22 6,22 22-7,0 0 6,-1 0-6,1 0 6,-22 22 0,0 0-1,44 44-3,-22-21 3,-23 21-3,23-22 2,0 23-1,0-23-2,-23 1 2,23-1 1,0 22-1,0-21 0,22-23 1,0 44-2,0-21 0,0-23 2,0 44 1,0 1-5,0-23 8,22 0-7,-22 23 5,22-45-5,0 44-1,-22-44 4,45 23-3,-23-1 2,0 0 1,22 1-2,1-1 2,-23 0-2,22-44 4,-22 22-5,0 1 1,1-23 3,-1 0-4,22 0 5,-22 0-5,22 0 4,23 0-3,-23 0 3,1 0-3,21-23-1,0-21 4,1 22 0,-23-22-3,0 21 3,1-43-7,-1 44 10,-44 0-10,22-23 4,23-43 2,-45 43 8,22 1-9,-22 22-1,22-22 2,-22 22-2,22-45 3,-22 45-5,0 0 5,0-22-2,0 21 0,22 23 1,-22-22-1,0 0 1,0 0-3,0-22 1,0-1 0,-22 1 1,22 0 2,-44-23-3,-23-44 0,23 23 7,0 21-9,-67-43 6,44 43-6,-43 1 3,-90-1-2</inkml:trace>
    </iact:actionData>
  </iact:action>
  <iact:action type="add" startTime="51356">
    <iact:property name="dataType"/>
    <iact:actionData xml:id="d14">
      <inkml:trace xmlns:inkml="http://www.w3.org/2003/InkML" xml:id="stk14" contextRef="#ctx0" brushRef="#br0">10876 7842 0,'0'-22'42,"22"22"-29,0 0-5,0 0 1,22 0 7,-21 0-2,-1 0-4,0 0-3,0 0 2,0 0-2,0 0 0,1 0 2,-1 0 1,0 0-4,22 44 1,-22-22 9,23 0-6,-1 0 5,-22 1 1,0 21 0,0 0 0,-22-22-7,0 0-3,0 1 3,0-1-2,0 0 2,0 22-1,0-22 10,0 0-12,0 1 1,0 21 4,-22-22 2,22 0-4,-22 0 1,22 1-5,-44-1 4,44 0 0,-45 0-3,23 0 3,0-22 0,-22 22-3,-23 0 2,-43 1 0,65-1 3,1-22-6,0 22 6,-45 0-6,-44 0 7,45-22-5,-45 0 1,66 22-3,-43 1 4,43-23 1,23 22-5,0-22 5,21 0-3,-21 22 3,22-22-4,0 0 4,0 0-3,-1 0-1,1 0 21,0 0-21,0 0 1,-22 22 9,22-22 1,-1 0-9</inkml:trace>
    </iact:actionData>
  </iact:action>
  <iact:action type="add" startTime="52467">
    <iact:property name="dataType"/>
    <iact:actionData xml:id="d15">
      <inkml:trace xmlns:inkml="http://www.w3.org/2003/InkML" xml:id="stk15" contextRef="#ctx0" brushRef="#br0">9923 8373 0,'0'23'39,"0"21"-26,-22 0-9,-22 23 4,0-23 1,21-22 0,1 0-4,22 23 3,-22-23 28,22 0 89,0 22-117,89 0 0,-1 23 0,1-23 0,0 0 4,-45-21-8,0 21 8,0-44-8,-21 22 4,-1 0-1,0-22 5</inkml:trace>
    </iact:actionData>
  </iact:action>
  <iact:action type="add" startTime="53444">
    <iact:property name="dataType"/>
    <iact:actionData xml:id="d16">
      <inkml:trace xmlns:inkml="http://www.w3.org/2003/InkML" xml:id="stk16" contextRef="#ctx0" brushRef="#br0">9968 9525 0,'22'0'55,"44"0"-48,-44 22 2,1 1-1,43-1 0,-44 22 1,22-22-1,-21 45 0,-1-23-2,0 22 2,0-43 3,0-1-6,-22 44 5,0-44-3,22-22 0,0 45 4,-22-23-4,0 22 9,0 0-10,0-22 4,0 1-4,0-1 4,0 0-3,0 0 2,0 22-1,0-21-1,0-1 2,-22 0-1,-22 22 9,22 0-4,-22-21-3,44-1 4,-23-22-6,1 22 9,0-22-9,0 0 16,0 0-15,0 0-3,-45 0 3,45 0-2,-22-22 4,-1-23 0,-21 1-9,66 22 6,-44 0 4,22-22-7,-1 44 11,23-23-9,0 1 1,-22 0 3,0-22-6,0 22 6,0-1-3,22 1-2,0 0 2,-22 22 17,22 22 129,-22 45-146,22-23-3,0 0 5,-23 1-4,23-23 5,0 0-6,0 0 10,-22-22 52,0 0-58,0 0-1,-22-22-4,44-22 14,0-1-12,0 23 2,0 0 1,0-22 0,0 22 7,0-1-1,0 1 0,22 0-6,0 0 1,22 0-4,1 22 5,21 0-6,23-22 3,-1 22 3,-21 0 0,-23 0-9,22 0 6,-21 0-1,-1 0 5,0 0-7,-22 22 3,1-22-1,-23 22 83,-23-22-62,-21-22-25</inkml:trace>
    </iact:actionData>
  </iact:action>
  <iact:action type="add" startTime="54926">
    <iact:property name="dataType"/>
    <iact:actionData xml:id="d17">
      <inkml:trace xmlns:inkml="http://www.w3.org/2003/InkML" xml:id="stk17" contextRef="#ctx0" brushRef="#br0">9259 9835 0,'0'0'1,"22"0"3,0 0 4,45 0 1,-23 0 0,0 23-2,0-23-1,-21 0 3,-1 0-1,0 0 0,0 0-1,0 0 26,-22-23-8,0 1-9,-22 0-8,0 0 9,0 0-11,0 0 9,-1 22 2,1 0 0,0 0-8,0 0-1,0 0 6,0 0 1,0 0-4,-1 44-1,23-22-7,-22 0 9,22 23-7,0-1 3,0-22 0,0 22 0,22-22 0,1 1-1,-1-1 1,0 0 1,0 0-2,0-22 2,0 22 8,23 0-9,-23-22 16,0 0-15,0 0 5,22 0-4,-21 0-4,-1 0 2,-22-44 4,0 0-9,0 22 5,0-1 1,0-43-1,0 22 0,0-1 0,-22 1 0,-23 0 0,23-1-1,0 23 3,0 0-2,-23 22 0,-21-44-1</inkml:trace>
    </iact:actionData>
  </iact:action>
  <iact:action type="add" startTime="56005">
    <iact:property name="dataType"/>
    <iact:actionData xml:id="d18">
      <inkml:trace xmlns:inkml="http://www.w3.org/2003/InkML" xml:id="stk18" contextRef="#ctx0" brushRef="#br0">9591 9924 0,'0'22'119,"-22"0"-101,0 23-13,22-23 6,0 0-3,0 0 1,-22 22-3,22 1 0,0 43 4,0-21-4,0-1 5,0 1-1,0-1-7,44 45 11,0-45-12,-22-21 12,45 65-12,-1-43 13,-21 21-13,-1-43 9,0 21-4,0 1-1,23-23 1,-23 0 5,1 0-9,-1 1 10,22 21-10,-21-44 9,-1 1-4,0 21-3,45 0 6,-23-22-4,45 23-1,-67-23 1,67 22 5,0-22-7,-45 23 3,23-45 0,22 44 0,-23-22 0,-21 0 1,65 0-1,-43 0-1,0-22 1,21 0 0,1 0-1,-22 0 2,-1 0-1,1 0-1,0 0 3,-23 0-4,23 0 3,21 0-2,-43-44 4,-1 22-4,23-22 3,44-23-4,-67 23 4,1 22-3,21-23 3,-66 23-5,45-44 6,-23 44-6,67-67 7,-89 67-9,22-22 6,1-1-3,-23 23 2,22-22 1,-22 0-1,-22 21 2,0-43-5,22 0 6,-22-23-5,23 22 6,-1-43-8,-22 65 7,0 1-6,0-22 7,22 21-8,-22 23 8,0-22-8,22-23 9,0 45-7,-22-22 4,0 0-6,22-23 2,0 1 3,23-23-1,-23 23 0,-22 21 0,44-21 0,-44 22 0,22-23-1,-22 23 2,22 0 3,1-1-8,-23 1 6,0-22-4,44-1 4,-22 1-5,0-1 3,23 1 0,-23-1 1,0 45-2,-22 0 7,22-22-11,-22-1 15,22 23-1,0 0-4,-22-22 3,0 22 0,22-23-8,-22 23 0,23-22 11,-23 22-6,0 0-5,0-1 0,0 1 139,0 0-134,0 0 11,0 0-6,0 0 28,-23 44 66,23 44-101,-22 1-3,-22 43-4,0-43 7,44-23-3,-45 23-2,23-45 4,0 22-2,0 0 6,0-44 82,22-22-85,0-44-5,0-1 1,0 1 3,0 22-5,0-1 4,0 23-2,44-22 3,-44 22-3,22-23 9,0 45 41,1 0-23,-1 0-29,22 0 12,0 0-9,1 23 10,-23-23-11,0 0-1,0 0 10,0 0-5,0 0 6,23 22 0,-23-22 11,0 0 3,0 22-23,-22 0 3,22-22 2,-22 22 3</inkml:trace>
    </iact:actionData>
  </iact:action>
  <iact:action type="add" startTime="62268">
    <iact:property name="dataType"/>
    <iact:actionData xml:id="d19">
      <inkml:trace xmlns:inkml="http://www.w3.org/2003/InkML" xml:id="stk19" contextRef="#ctx0" brushRef="#br0">21397 7199 0</inkml:trace>
    </iact:actionData>
  </iact:action>
  <iact:action type="add" startTime="62964">
    <iact:property name="dataType"/>
    <iact:actionData xml:id="d20">
      <inkml:trace xmlns:inkml="http://www.w3.org/2003/InkML" xml:id="stk20" contextRef="#ctx0" brushRef="#br0">21419 7133 0,'0'22'98,"0"0"-84,0 0-7,22 1 9,0-23 67,0-23-75,-22 1 6,0-22-6,0 22 15</inkml:trace>
    </iact:actionData>
  </iact:action>
  <iact:action type="add" startTime="63900">
    <iact:property name="dataType"/>
    <iact:actionData xml:id="d21">
      <inkml:trace xmlns:inkml="http://www.w3.org/2003/InkML" xml:id="stk21" contextRef="#ctx0" brushRef="#br0">20555 6601 0,'0'22'58,"0"23"-49,0-23-5,22 22 7,0-22-5,-22 1 5,23-1-7,-1 0 28,0-22 19,0 0-31,-22-22-4,0-23-7,0 23 7,0-22 8</inkml:trace>
    </iact:actionData>
  </iact:action>
  <iact:action type="add" startTime="71996">
    <iact:property name="dataType"/>
    <iact:actionData xml:id="d22">
      <inkml:trace xmlns:inkml="http://www.w3.org/2003/InkML" xml:id="stk22" contextRef="#ctx0" brushRef="#br0">21773 7665 0,'0'-23'58,"0"1"-50,-44 0 5,22 0-9,0 0 0,-23 22 3,23 0 5,-22 0-8,22 0 5,-22 0-2,21 0 4,1 0-6,0 0 6,-44 0-5,21 0 5,23 0-3,0 0-1,-22 0 3,22 22 6,-23-22-12,23 0 12,0 22-5,-22 0-7,22 0 5,22 1 0,-45-1-3,45 0 4,-22 22-3,22-22 1,-22 0 0,22 23-1,0-1 2,0 23-1,0-23 0,0-22 0,0 22 0,0 1 0,22 21 0,0-22-1,23 1 2,-45-23 2,44 44-6,-22-21 3,0-45-1,0 44 1,23 0 2,-23-22-4,0 0 3,22 1-2,0-1 10,-21 0-8,-1-22-2,22 0 1,0 0 0,-21 0 1,21 0-3,0 0 2,0 0 2,23 0-2,-1 0 0,1 0 1,-23-44-4,-22 44 6,45-45-3,-67 23-3,22 0 6,0 0-6,0-22 4,0-23 3,-22 1-9,22-23 5,1 23 2,-23-1-3,22 1 0,-22 21 2,0 23-1,0-22 0,0 0 0,0 21 1,0 1-2,0-22 0,-45-22 2,23 21 8,-22 1-8,0 0-1,-23-1 0,1-21-2,-89-1 2</inkml:trace>
    </iact:actionData>
  </iact:action>
  <iact:action type="add" startTime="73763">
    <iact:property name="dataType"/>
    <iact:actionData xml:id="d23">
      <inkml:trace xmlns:inkml="http://www.w3.org/2003/InkML" xml:id="stk23" contextRef="#ctx0" brushRef="#br0">2082 9215 0,'23'0'155,"21"0"-150,22 0 3,23-22 3,-23 22-5,-21-22 5,21 0-5,1 22 4,-1-22-4,-44 22 1,0 0 13</inkml:trace>
    </iact:actionData>
  </iact:action>
  <iact:action type="add" startTime="78467">
    <iact:property name="dataType"/>
    <iact:actionData xml:id="d24">
      <inkml:trace xmlns:inkml="http://www.w3.org/2003/InkML" xml:id="stk24" contextRef="#ctx0" brushRef="#br0">23279 8883 0,'23'0'155,"-1"0"-142,0-22 3,0 22-3,0 0-10,0 0 6,1 0 0,-1 0 2,22-22-9,0 22 7,23-23-1,-1 23 0,1 0-1,-1-22 2,23 22-2,21 0 2,-43-22-1,21 0 1,1 0-1,-45 22 0,1-22 0,-1 22 0,-22 0 22</inkml:trace>
    </iact:actionData>
  </iact:action>
  <iact:action type="add" startTime="79772">
    <iact:property name="dataType"/>
    <iact:actionData xml:id="d25">
      <inkml:trace xmlns:inkml="http://www.w3.org/2003/InkML" xml:id="stk25" contextRef="#ctx0" brushRef="#br0">24741 8816 0,'23'0'57,"43"0"-51,0 0 7,1 0-11,-1 0 7,1 0-2,44 0 5,21 0-8,23 0 4,23 0 0,-1 0 1,0 0-2,0 0 1,-22 0 1,0 0-1,-66 0 0,22 0 0,-67 0-1,0 0 4,-22 0-3,1 0-1</inkml:trace>
    </iact:actionData>
  </iact:action>
  <iact:action type="add" startTime="92339">
    <iact:property name="dataType"/>
    <iact:actionData xml:id="d26">
      <inkml:trace xmlns:inkml="http://www.w3.org/2003/InkML" xml:id="stk26" contextRef="#ctx0" brushRef="#br0">20688 14753 0,'44'66'89,"23"67"-83,-1 0 3,1 22-2,21 0 1,1-22 0,-45-22 4,-22-67-4,23 1-3,-23-1 6,0-44-6,0 0 54,0 0-54,0 0 3,67 0 2,-67-44-1,22 44-4,23-45 6,-45 23-6,0 22 5,0-22-1,-22-22 93</inkml:trace>
    </iact:actionData>
  </iact:action>
  <iact:action type="add" startTime="93164">
    <iact:property name="dataType"/>
    <iact:actionData xml:id="d27">
      <inkml:trace xmlns:inkml="http://www.w3.org/2003/InkML" xml:id="stk27" contextRef="#ctx0" brushRef="#br0">20599 14775 0,'23'0'40,"-1"-22"-33,0 22 4,0 0-7,0 0 5,22 0 7,1-22-8,-1 0 0,0-1 1,1 23-2,65-44 3,-65 0-4,-1 44 5,22-44-4,-21 21-1,-1 1 4,0 0 0,-22 22-6,1-22 9</inkml:trace>
    </iact:actionData>
  </iact:action>
  <iact:action type="add" startTime="94172">
    <iact:property name="dataType"/>
    <iact:actionData xml:id="d28">
      <inkml:trace xmlns:inkml="http://www.w3.org/2003/InkML" xml:id="stk28" contextRef="#ctx0" brushRef="#br0">20843 15240 0,'44'0'47,"1"0"-37,21 0-4,45 0 5,-23-22-6,90 0 7,-45 0-8,-67 0 4,-22-1 0,-22 23 5,1 0-9</inkml:trace>
    </iact:actionData>
  </iact:action>
  <iact:action type="add" startTime="94884">
    <iact:property name="dataType"/>
    <iact:actionData xml:id="d29">
      <inkml:trace xmlns:inkml="http://www.w3.org/2003/InkML" xml:id="stk29" contextRef="#ctx0" brushRef="#br0">21463 16060 0,'155'0'65,"0"-44"-57,45-23-1,-1 23 4,-44-1-7,-88 23 5,-23 22-1,-22-22 1,-44 66 79,-67 23-82,1-1 9,-1 1-13,23-23 13,-1 0-14,1 1 7,44-23-1,-1-22 2,1 22-1,89-22 81,66-44-83,-23-1 2,23 1 0,0 22 1,0 0 3,-67 0-8,-21 0 12</inkml:trace>
    </iact:actionData>
  </iact:action>
  <iact:action type="add" startTime="96083">
    <iact:property name="dataType"/>
    <iact:actionData xml:id="d30">
      <inkml:trace xmlns:inkml="http://www.w3.org/2003/InkML" xml:id="stk30" contextRef="#ctx0" brushRef="#br0">24010 15329 0,'23'0'123,"65"0"-117,67 0 4,22 0-5,67-22 3,22 22 0,0-22-1,22-23 2,0 1 2,-67 22 0,-44 0-9,-44-1 12,-44 23-11,-45 0 6,-22 0-4</inkml:trace>
    </iact:actionData>
  </iact:action>
  <iact:action type="add" startTime="97076">
    <iact:property name="dataType"/>
    <iact:actionData xml:id="d31">
      <inkml:trace xmlns:inkml="http://www.w3.org/2003/InkML" xml:id="stk31" contextRef="#ctx0" brushRef="#br0">24564 15617 0,'-22'0'112,"44"-22"-105,67 0 2,66 22-2,66-67 2,-21 45-2,65 0 3,1-23-5,44 1 4,-44 22 1,-22 0-3,-45 22 0,-44 0 3,-66 0-2,-67 0-1,0 0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0-26T10:57:16.776"/>
    </inkml:context>
    <inkml:brush xml:id="br0">
      <inkml:brushProperty name="width" value="0.05292" units="cm"/>
      <inkml:brushProperty name="height" value="0.05292" units="cm"/>
      <inkml:brushProperty name="color" value="#FF0000"/>
    </inkml:brush>
  </inkml:definitions>
  <iact:action type="add" startTime="6965">
    <iact:property name="dataType"/>
    <iact:actionData xml:id="d0">
      <inkml:trace xmlns:inkml="http://www.w3.org/2003/InkML" xml:id="stk0" contextRef="#ctx0" brushRef="#br0">9458 1351 0,'44'0'24,"-21"23"-16,21-1 0,22 0 0,1-22-1,-23 44 3,67-22-4,0 1 4,-1-1-3,23 0 0,-22 0 1,88 0 0,-66 0 1,22-22 2,22 0-8,1 0 6,-1 0 0,0 0-2,0 0 2,0 0-2,-21 0 1,-1 0 0,-45 0 0,23 0 0,-44 0 0,-23 0 1,23 0-1,-23 0 0,1 0 0,-23 0-1,0 0 3,-21 0-4,43-22 5,0 22-6,-21 0 6,21-22-7,-44 22 9,0 0-9,45-22 4,-1 22 0,-21 0 0,-1 0 1,22 0-1,23 0 0,-23 0 0,23 0 1,0 0-1,-1 0-2,-43 0 4,65 0-4,-65 0 4,21 0-2,23 0-2,-1 0 5,-21 0-4,-1 0 2,1 0-2,-1 0 0,0-22 2,1 22 2,-1-22-5,1 22-1,-1-23 6,1 23-3,-23 0-4,0 0 7,23 0-3,-1 0 0,23 0 0,-1 0-2,1 0 2,-23 0 2,23 0-2,-23 0 0,23-22 0,22 22-2,-45 0 5,-21 0-6,43 0 7,-21 0-8,21 0 4,23 0 0,-45 0 4,1 0-6,21 0-1,-21 0 4,-1 0-1,1 0 1,-1 0-3,1 0 5,-23 0-4,-22 0 0,45 0 1,-23 0 2,22 0-2,-43 0-2,21 0 2,22 0-1,1 0 3,-1 0-1,-44 0-3,23 0 4,-23 0-4,0 0 4,0 0-4,22 0 2,-21 0 2,21 0-4,-22 0 4,0 0 1,22 0-6,-21 0 6,21 0-1,-22 0 0,0 0 13,0 0-14,0 0 30,1 0 20,-1-22 35</inkml:trace>
    </iact:actionData>
  </iact:action>
  <iact:action type="add" startTime="14166">
    <iact:property name="dataType"/>
    <iact:actionData xml:id="d1">
      <inkml:trace xmlns:inkml="http://www.w3.org/2003/InkML" xml:id="stk1" contextRef="#ctx0" brushRef="#br0">6955 10145 0,'0'-22'87,"45"22"-80,65 0 3,45-44-3,-44 22 3,22 22-4,22-22 5,-44 0-6,22-1 2,-23 1 3,1 0-2,-44 22-1,-1 0 1,-22-22 0,-21 0 1,21 22-2,-22 0 1,0 0 0,0-22 0,0 22 7,-22-22-6,23 22 33,-1 0-37,0 0 147</inkml:trace>
    </iact:actionData>
  </iact:action>
  <iact:action type="add" startTime="16102">
    <iact:property name="dataType"/>
    <iact:actionData xml:id="d2">
      <inkml:trace xmlns:inkml="http://www.w3.org/2003/InkML" xml:id="stk2" contextRef="#ctx0" brushRef="#br0">6889 10101 0,'22'0'17,"0"0"-2,22 0 0,1 0-8,21 22 4,-22 0-6,23 23 7,-1-23-4,-21 0-4,-23 0 5,0-22-2,0 0 42,22 0-42,23-44 4,66-89-6,0 0 3,22-44 8,-45 0-11,-21 44-2,-22 44 5,-23 23 0,0 21 0,-22 1 0,0 22 4,1 0 3</inkml:trace>
    </iact:actionData>
  </iact:action>
  <iact:action type="add" startTime="21110">
    <iact:property name="dataType"/>
    <iact:actionData xml:id="d3">
      <inkml:trace xmlns:inkml="http://www.w3.org/2003/InkML" xml:id="stk3" contextRef="#ctx0" brushRef="#br0">8018 7886 0,'0'-22'46,"45"22"-29,-1 0-9,0 22 0,23-22 4,-23 44-7,23-21 1,-23 21 1,-22-22 3,0 0-2,0 0-1,0 0 0,1 23 12,-1-1-10,-22 0-4,0-22 7,0 1-6,0-1 0,0 0 2,0 22 0,-45-22 0,23 1 5,-44-23-8,-23 22 7,-44 0-10,45 0 6,-45-22 1,44 22 1,-44 0-5,23 0 3,43-22-1,1 23 2,-1-23 1,-43 22 0,65-22-5,1 0 2,0 0 4,-23 0-4,1 0 2,-23 0-5,1 0 9,43 0-7,1 0 5,0 0-8</inkml:trace>
    </iact:actionData>
  </iact:action>
  <iact:action type="add" startTime="21878">
    <iact:property name="dataType"/>
    <iact:actionData xml:id="d4">
      <inkml:trace xmlns:inkml="http://www.w3.org/2003/InkML" xml:id="stk4" contextRef="#ctx0" brushRef="#br0">7066 8108 0,'-22'0'62,"-22"44"-54,-67 44 3,-22 23-2,44-22 2,1-1-9,-1-21 10,1-1-9,43-43 9,45-1-5,67-22 73,132 0-71,-44 0-5,-44 0 7,22 0 0,-23 0-7,1 0 8,-22 22-10,-1-22 6,-65 0 10,-46 0 61,-21 0-72</inkml:trace>
    </iact:actionData>
  </iact:action>
  <iact:action type="add" startTime="22685">
    <iact:property name="dataType"/>
    <iact:actionData xml:id="d5">
      <inkml:trace xmlns:inkml="http://www.w3.org/2003/InkML" xml:id="stk5" contextRef="#ctx0" brushRef="#br0">7000 9259 0,'0'23'34,"0"-1"-24,0 22-7,22-22 4,0 45 3,22-23-3,-44-22 0,67 45 3,-67-45-3,44 22 2,-22 0-1,-22-22-1,0 23 2,0-23-1,0 22-1,0-22 0,0 1 3,0-1-4,0 0 5,0 22-4,-44 0 3,-23-44-5,45 45 7,0-45-7,0 0 2,0 0 52,0 0-45,-1-45-7,1-21 1,-22 22 1,44-1-2,-22 1 1,0 22-1,22-22 4,0 21 4,-22 23 124,22 45-132,0-1-3,0 0 6,0-21-3,0-1 2,0 0-1,0 0 6,-23-22 54,1 0-47,0-44-10,-22-23-6,44 45 3,0 0 0,0 0 0,0 0 3,0-1 27,22 23-31,22-22 3,1 22-1,21 0 1,-22 0-7,23 0 11,-23 22-9,0-22 5,-44 23-5,22-23 1</inkml:trace>
    </iact:actionData>
  </iact:action>
  <iact:action type="add" startTime="23854">
    <iact:property name="dataType"/>
    <iact:actionData xml:id="d6">
      <inkml:trace xmlns:inkml="http://www.w3.org/2003/InkML" xml:id="stk6" contextRef="#ctx0" brushRef="#br0">6490 9525 0,'0'0'0,"22"0"5,0 0 4,1 0-1,21 0-1,-22 22 2,0-22 0,0 0-1,0 0 16,-22-44 42,-44 0-58,0-1-3,-23 45 6,-21-22-6,44 22 3,-23 0 5,45 0-10,-22 0 5,21 0 1,1 0 7,0 0-9,22 22 1,0 1 2,0 21-2,0-22-2,0 22 10,44 1-8,-21-23 2,-1 0-4,0 22 1,22-22 4,23 23-5,-23-23 5,0-22-4,1 22 2,-1 0-5,-22-22 14,0 0-2,0 0-6,0 0-6,1-66 14,-23-1-10,0 1 0,0-1-2,0 23 4,0 0-2,0 22 90,-45-1-84,-21 1-6</inkml:trace>
    </iact:actionData>
  </iact:action>
  <iact:action type="add" startTime="26941">
    <iact:property name="dataType"/>
    <iact:actionData xml:id="d7">
      <inkml:trace xmlns:inkml="http://www.w3.org/2003/InkML" xml:id="stk7" contextRef="#ctx0" brushRef="#br0">6734 9636 0,'22'0'27,"0"22"-23,-22 45 9,44-23-10,23 45 11,-1 21-12,1-43 12,21 43-12,23 1 6,-22-44 1,44 21 6,-23-43-13,-43-1 4,66 0 2,22-22 0,22-22 0,22 0 0,23 0 3,-67 0-7,0-44 4,0-22 1,-67-1 0,23-21-3,0-1 3,0-22 0,-23 0-3,-21 1 2,-45 43 1,44-44-2,-21 67 2,-23 0-2,22-23 1,-22 45 2,0 0-2,-22 0-1,45 0 8,-45 0 1,22 22-7,-22-23-1,44 1 0,23 0 1,-23 0-1,0-22 1,1 22-1,21-23 0,-44 23 0,45-44 1,-45 66-2,0-22-1,0-1 4,0 1 5,0 22-3,0-44-6,23 0 7,-45 21-5,44 1 0,-44 0 1,22 0 3,0 22-9,-22-22 15,23 22-10,-1-22-2,0 0 1,44-1 1,23-21 2,-23 22-4,-21 22 5,-23-22-4,0 22 0,0 0 1,-22-22 25,44 22 314,-44-22-339,22-1-4,23 1 4,-23 22 44,22 0-28,-22 0-20,1 67 3,-1-1 2,-22 23-2,22-45 2,-22 22-1,22-21 4,-22-23-8,0 22 13,-44-88 127,22 22-137</inkml:trace>
    </iact:actionData>
  </iact:action>
  <iact:action type="add" startTime="28678">
    <iact:property name="dataType"/>
    <iact:actionData xml:id="d8">
      <inkml:trace xmlns:inkml="http://www.w3.org/2003/InkML" xml:id="stk8" contextRef="#ctx0" brushRef="#br0">10787 8528 0,'44'0'69,"-21"23"-60,21-1 3,-22 22-7,22-22 6,1 0-8,-1-22 7,-22 23 0,0-23-3,0 0 8,1 0-8,-1 22 84,-22 0-64,22 0-25,-22 22 12,22 23-12,-22-45 25</inkml:trace>
    </iact:actionData>
  </iact:action>
  <iact:action type="add" startTime="34588">
    <iact:property name="dataType"/>
    <iact:actionData xml:id="d9">
      <inkml:trace xmlns:inkml="http://www.w3.org/2003/InkML" xml:id="stk9" contextRef="#ctx0" brushRef="#br0">11341 7022 0,'-44'0'59,"21"0"-46,1 0-12,-22 0 9,0 0-5,22 0 6,-1 0-6,1 0 6,-22 0-6,22 0 6,-23 0-3,1 0 0,22 22 0,-22 0 0,-1 23-2,23-23 1,-22 22 5,0 23-3,22-45-6,-1 22 10,1 0-10,22 1 8,0-23 0,0 22-9,0 23 12,0-23-11,0 22 4,0-21 1,0 21 3,67 67-6,-1-66 3,-44 21 4,45 1-4,-1 44-4,-22-89 8,1 45-4,-1-67-4,-22 22 4,0-22 2,-22 0-2,23-22 6,-23 22 11,22-22-18,22 0 3,0 0-4,1 0 4,-1 0-4,0 0 3,-22 0-1,0 0 0,1 0-1,-1 0 1,0 0-1,0 0 1,22 0 8,-21-22-5,-23 0-3,0-44-1,0-1-1,0 1 5,0-1-3,0 1-1,0-1 3,0 23-3,0-22 3,0 44-4,0-45 0,0 23 1,0-1 2,0 1-2,-23 0 1,23 22 0,0 0 1,0-1 6,0 1-6,0 0 0,-22 22-3,22-22 4,0 0-2,0 0-1,0-1 8,-22 23-4,22-22-3,-22 0 1,0 0-2,0 0-1,-1 0 4,1-23 0,0 23-4,0-22 4,-22 22-4,22-22 0,-23 21 4,1 1-2,0-22 0</inkml:trace>
    </iact:actionData>
  </iact:action>
  <iact:action type="add" startTime="35870">
    <iact:property name="dataType"/>
    <iact:actionData xml:id="d10">
      <inkml:trace xmlns:inkml="http://www.w3.org/2003/InkML" xml:id="stk10" contextRef="#ctx0" brushRef="#br0">11407 7199 0,'0'23'58,"0"-1"-45,0 0-6,0 0 1,0 0 8,0 0-8,0 0 10,0 1 120,0 43-134,22-44 7,1 22-1,-1 1-3,-22 21 2,0-44-6,22-22 11,0 23 77,0-23-83,-22-23 0,0-21 0,0 22 0,0 0 1,0 0-1,22-1 6,1 23 19,-1 0-21,0 0-1,0 0-2,0 0 55,0-22-54,-22 0-5,0 0 7,0 0-5,0 0-2,0 0 11,0 44 84,22 44-96,23-22 4,-45 1 0,0-23 3,22 22-3,0-44-3,-22 22 60,-89-22-58</inkml:trace>
    </iact:actionData>
  </iact:action>
  <iact:action type="add" startTime="37375">
    <iact:property name="dataType"/>
    <iact:actionData xml:id="d11">
      <inkml:trace xmlns:inkml="http://www.w3.org/2003/InkML" xml:id="stk11" contextRef="#ctx0" brushRef="#br0">11274 7864 0,'0'0'2,"0"22"12,0 0 0,-22 0 1,0-22 3,0 0-12,0 0 2,-45 0 2,23 0-4,-22-22 1,-1-22 2,1 0-1,44-1-1,-23 1 4,1 22-4,44 0-1,-22 0 2,22-1 0,0-21 2,0 22-3,0-22 10,22-1-9,-22 23 7,22 22-7,0 0 8,0 0-8,1 0 0,-1 0 18</inkml:trace>
    </iact:actionData>
  </iact:action>
  <iact:action type="add" startTime="38349">
    <iact:property name="dataType"/>
    <iact:actionData xml:id="d12">
      <inkml:trace xmlns:inkml="http://www.w3.org/2003/InkML" xml:id="stk12" contextRef="#ctx0" brushRef="#br0">10876 8772 0,'22'0'72,"22"0"-57,0 0-4,-21 0-4,21 0 10,-22-22 61,0 0-63,0 0 3,1 0-4,-1 22 10,0-23-16,0 23 16,0 0-13,22 0 2,-21 0-4,-1 0 2,0 0 11,-44-22 83,-23 0-100,-43 0 8,21 0-10,45 22 8,0-22-2,0 22-5,0-23 12,22 68 107,0-1-115,0 0 0,0-21-3,22 43 7,-22-44-5,22 0-2,-22 0 7,0 1-7,22-1 2,-22 0 14</inkml:trace>
    </iact:actionData>
  </iact:action>
  <iact:action type="add" startTime="39374">
    <iact:property name="dataType"/>
    <iact:actionData xml:id="d13">
      <inkml:trace xmlns:inkml="http://www.w3.org/2003/InkML" xml:id="stk13" contextRef="#ctx0" brushRef="#br0">11053 8462 0,'-44'0'25,"-23"0"-20,45 22 6,0 0-6,22 45 3,-22-23 0,22-22 1,0 23-2,0-1 1,0 0 0,0 23 4,0-45-7,0 0 6,0 22-6,22-22 6,0 0-5,-22 1 0,22-23 2,-22 22 0,22 0 2,0-22 14,1 0-10,-1 0-6,0 0 2,0 0-2,0 0 0,23-44 0,-23 44-3,0-67 5,0 45-4,0-67 5,-22 45-4,0 22 0,0-22 2,0 22 2,22-1-6,-22 1 6,0 0 1,-22-22 56,0 44-61,-22-22 3,-23-1-7,-44 1 9,23 0-8,-111-66 4</inkml:trace>
    </iact:actionData>
  </iact:action>
  <iact:action type="add" startTime="80342">
    <iact:property name="dataType"/>
    <iact:actionData xml:id="d14">
      <inkml:trace xmlns:inkml="http://www.w3.org/2003/InkML" xml:id="stk14" contextRef="#ctx0" brushRef="#br0">23124 4453 0,'-22'0'41,"44"22"-9,23-22-24,-1 0-3,22 22 3,23 0 3,44 0-3,-22-22-3,44 22 3,22 1 3,0-23-5,0 0 1,45 0 5,-89 0-7,88 0 6,-44 0-7,1 0 9,-23 0-11,-22 0 9,-1 0-5,-43 0 2,-45 0 2,-21 0-3,21 0 1</inkml:trace>
    </iact:actionData>
  </iact:action>
  <iact:action type="add" startTime="83052">
    <iact:property name="dataType"/>
    <iact:actionData xml:id="d15">
      <inkml:trace xmlns:inkml="http://www.w3.org/2003/InkML" xml:id="stk15" contextRef="#ctx0" brushRef="#br0">30146 4475 0,'22'0'9,"67"0"0,-1 0-1,45 22 1,-22 0-4,66 0 6,45 23-3,-45-23 0,-22 0-3,0 0 4,-89-22-2,23 44 4,-45-44-6,0 22 6,-21-22-6</inkml:trace>
    </iact:actionData>
  </iact:action>
  <iact:action type="add" startTime="157798">
    <iact:property name="dataType"/>
    <iact:actionData xml:id="d16">
      <inkml:trace xmlns:inkml="http://www.w3.org/2003/InkML" xml:id="stk16" contextRef="#ctx0" brushRef="#br0">14575 8617 0,'-22'22'81,"-1"23"-72,1-23-5,-22 22 8,22 0-1,-22-22-8,21 23 3,1-23 2,0 22 0,-44 0 4,43 23-4,-43-23 0,44-22-5,0 45 9,0-45-5,-1 0 1,1 22 0,22-21-2,-22-1 4,22 0 16,0 0-20,0 0 9,0-44 99,0-22-109,22-23 6,-22 1-7,45 22 7,-23-23-5,22 23 2,-22-1 1,0 23 2,23-22-6,-45 22 2,22 0 2,0 0 2,0 22 10,-22-23 38,22 1-46,-22 0 12,22 22-11</inkml:trace>
    </iact:actionData>
  </iact:action>
  <iact:action type="add" startTime="159773">
    <iact:property name="dataType"/>
    <iact:actionData xml:id="d17">
      <inkml:trace xmlns:inkml="http://www.w3.org/2003/InkML" xml:id="stk17" contextRef="#ctx0" brushRef="#br0">15726 8152 0,'23'22'90,"-1"-22"-61,0 0-18,-22-44-6,0 22 6,22-23-6,-22 1 4,0 0 1,0-1-2,0 23 0,0-22 1,0 22-5,0-23 4,0 1 8,-22 44-6,0-22-3,0 0 1,22 0-1,-45 0 1,23-1 7,0 1-4,0 22-4,0 0 0,-23 0 1,45-22 0,-44 22 0,-22 0 1,44 0-3,-23 0 4,23 0-3,-22 0 1,0 0 0,21 0 1,-21 0 0,22 0-2,0 22 0,0-22 2,-1 22-1,1-22-2,0 23 6,0-1-7,0-22 3,22 22 1,-22 0-1,0 0-1,-1 0 0,-43 23 3,44-1-2,0-22 0,0 45 0,22-45 0,-45 44-2,45-22 5,0 1-5,-22-1 4,22 0-2,-22 23 0,22-23 0,0 23 1,0-23-2,0 0 2,0 0-5,0 1 10,0-1-8,0 0 5,0-21-9,0-1 6,0 0 0,0 0 1,0 0-2,0 0 2,0-44 183</inkml:trace>
    </iact:actionData>
  </iact:action>
  <iact:action type="add" startTime="160814">
    <iact:property name="dataType"/>
    <iact:actionData xml:id="d18">
      <inkml:trace xmlns:inkml="http://www.w3.org/2003/InkML" xml:id="stk18" contextRef="#ctx0" brushRef="#br0">14708 8484 0,'0'22'16,"22"23"-9,-22-1 0,44 0 2,-22-22-2,0 23 2,23-23 9,-45 0-13,22 0 3,0-22 48,0 0-48,22 0 3,-21-44-6,-1 22 3,0 0 6,0-1-12</inkml:trace>
    </iact:actionData>
  </iact:action>
  <iact:action type="add" startTime="161822">
    <iact:property name="dataType"/>
    <iact:actionData xml:id="d19">
      <inkml:trace xmlns:inkml="http://www.w3.org/2003/InkML" xml:id="stk19" contextRef="#ctx0" brushRef="#br0">14375 8816 0,'23'-22'146,"-1"22"-133,0 0 2,0 0-7,0 0 0,0 0-1,0 0 1,1 22 1,-1 1 6,-22-1 2,22 22-5,0-22 1,-22 0-5,0 0 15,0 1 12,0-1-21,0 22 4,0-22-9,0 0-5,0 23 3,0-23 3,-22 0-4,22 22 4,0-22-3,-22 23 1,0-1 0,-1 22 1,1 1-2,0-1 2,0-43-3,22-1 4,0 22-3,-22 0 10,0-22 142</inkml:trace>
    </iact:actionData>
  </iact:action>
  <iact:action type="add" startTime="162661">
    <iact:property name="dataType"/>
    <iact:actionData xml:id="d20">
      <inkml:trace xmlns:inkml="http://www.w3.org/2003/InkML" xml:id="stk20" contextRef="#ctx0" brushRef="#br0">14353 9503 0,'0'-22'27,"0"66"-11,22 23-10,-22-23 2,23 45-2,-1-23 6,22 45-6,-44-45 4,22 1-5,22-23 1,-44-22 4,23 22-3,-1-44 10,22 0 6,22 0-13,1 0-2,44-44-2,-45-22 4,23 21-4,-67 1 2,0 44 0,-22-22 3</inkml:trace>
    </iact:actionData>
  </iact:action>
  <iact:action type="add" startTime="164685">
    <iact:property name="dataType"/>
    <iact:actionData xml:id="d21">
      <inkml:trace xmlns:inkml="http://www.w3.org/2003/InkML" xml:id="stk21" contextRef="#ctx0" brushRef="#br0">15904 9392 0,'0'22'75,"0"1"-71,0-1 6,0 0-4,0 22 5,0-22-3,0 1 0,0 21-3,0 0 6,0 0-3,22-21 0,0-1 0,-22 66 1,22-88-5,0 23 4,-22 43 2,22-44-5,1 0 6,-23 23-5,22-23 5,0 0-4,-22 0-1,22-22 4,0 0 52,0 0-46,23 0-8,-23-22 1,0 0-1,0-23 0,0 23 3,0 0-7,1 0 5,-1 0 9,0 0-5,0 0 12</inkml:trace>
    </iact:actionData>
  </iact:action>
  <iact:action type="add" startTime="165630">
    <iact:property name="dataType"/>
    <iact:actionData xml:id="d22">
      <inkml:trace xmlns:inkml="http://www.w3.org/2003/InkML" xml:id="stk22" contextRef="#ctx0" brushRef="#br0">16214 9769 0,'22'0'58,"0"0"-54,0 0 10,-22 22-8,22-22-2,1 0 13,-1 0 90,0 22-99,-22 23 18,0-1-24,0 0 15,0-22 15</inkml:trace>
    </iact:actionData>
  </iact:action>
  <iact:action type="add" startTime="170260">
    <iact:property name="dataType"/>
    <iact:actionData xml:id="d23">
      <inkml:trace xmlns:inkml="http://www.w3.org/2003/InkML" xml:id="stk23" contextRef="#ctx0" brushRef="#br0">15948 9326 0,'0'-22'196,"22"0"-173,22-1-9,1 23 3,-23 0-10,22 0 8,0 0-7,-21 0 1,-1 0 2,22 0-6,0-22 2,-21 22 2,-1 0-1,22 0 0,-22 0-1,0 0 1,23 0 1,-23 22 7,0 1-10,0-1 5,0 0-3,0 0 0,0 0 0,-22 22 0,45 23 0,-23-23-1,-22-22 3,44 23-3,-44-23 8</inkml:trace>
    </iact:actionData>
  </iact:action>
  <iact:action type="add" startTime="171077">
    <iact:property name="dataType"/>
    <iact:actionData xml:id="d24">
      <inkml:trace xmlns:inkml="http://www.w3.org/2003/InkML" xml:id="stk24" contextRef="#ctx0" brushRef="#br0">16413 9503 0,'22'22'42,"23"23"-26,-23-45-11,0 22 3,0 0 1,0-22 17,0 0-21,0 22 3,1-22 31,-1 0-22</inkml:trace>
    </iact:actionData>
  </iact:action>
  <iact:action type="add" startTime="175439">
    <iact:property name="dataType"/>
    <iact:actionData xml:id="d25">
      <inkml:trace xmlns:inkml="http://www.w3.org/2003/InkML" xml:id="stk25" contextRef="#ctx0" brushRef="#br0">21397 10145 0,'0'0'2,"-45"0"1,1 0 6,22 0-1,-22 0-1,22 0 2,-1 0-3,1 0 4,0 0 5,0 23-6,0-1-2,0 0 10,-23 0-2,23 0 2,0 0 6,0 1-7,0-1 0,22 0-8,0 22 0,0-22-1,0 23 2,0-1-1,-22 0 0,22 1 1,0-1-1,0-22-2,0 22 4,0-22-3,0 23 3,0-1-3,22-22 2,0 0-1,0 23-2,0-23 3,0 0-3,1 0 5,-1-22-4,22 44 2,-22-44-4,22 23 7,-21-1-7,-1-22 7,0 0-7,0 0 2,0 22 1,0-22 1,0 0 8,1 0-9,-1-22 0,22-23-2,-22 23 5,23-44-6,-23-1 6,0 23-3,22-22-3,-44 21 2,22 1 5,0 0-4,-22 22-4,0-45 5,0 23-1,0-23 4,0 23-6,0-22 5,0 21-6,-22 1 6,0 0-6,-22-23 6,22 45 6,0 22-15,-1 0 14,1 0 10,0 0-20,0 0 4,0 0-3,-45 0 0,1 44 3</inkml:trace>
    </iact:actionData>
  </iact:action>
  <iact:action type="add" startTime="176566">
    <iact:property name="dataType"/>
    <iact:actionData xml:id="d26">
      <inkml:trace xmlns:inkml="http://www.w3.org/2003/InkML" xml:id="stk26" contextRef="#ctx0" brushRef="#br0">21463 11807 0,'-22'0'42,"0"0"-30,-22 22-4,21 0 1,1 22-2,0 23 1,0 21 0,22-65 1,0 43-2,0-22 1,0 1 0,0-23 0,0 0 8,0 0-6,0 0 38,44-22-15,-44-22-28,22-44 3,23-1 0,-45 45 0,0 0 3,0-22-6,22 21 84,0 23-75,0 23-3,0-1-4,1 0 9</inkml:trace>
    </iact:actionData>
  </iact:action>
  <iact:action type="add" startTime="177190">
    <iact:property name="dataType"/>
    <iact:actionData xml:id="d27">
      <inkml:trace xmlns:inkml="http://www.w3.org/2003/InkML" xml:id="stk27" contextRef="#ctx0" brushRef="#br0">21441 11718 0,'22'45'53,"45"-1"-45,-1-22 2,-22 44-2,45-43-1,-45 21 1,23 0 1,-45-44-2,22 22 9,-66-88 88,-22-45-96</inkml:trace>
    </iact:actionData>
  </iact:action>
  <iact:action type="add" startTime="177491">
    <iact:property name="dataType"/>
    <iact:actionData xml:id="d28">
      <inkml:trace xmlns:inkml="http://www.w3.org/2003/InkML" xml:id="stk28" contextRef="#ctx0" brushRef="#br0">21751 11607 0,'0'23'68,"0"21"-58,0 22-7,0-21 5,0 21 0,0-22 6,0-21-9,0 21 6,0-22-5,0 0 7,-22-22 74</inkml:trace>
    </iact:actionData>
  </iact:action>
  <iact:action type="add" startTime="177837">
    <iact:property name="dataType"/>
    <iact:actionData xml:id="d29">
      <inkml:trace xmlns:inkml="http://www.w3.org/2003/InkML" xml:id="stk29" contextRef="#ctx0" brushRef="#br0">21884 11718 0,'22'0'9,"0"0"-1,1 22 0,43 23 0,-66-1-1,44 0 2,1 23-1,-45-23 0,22-22 0,0 0 0,-22 0 0,0-66 82,0-22-83,22-1-2</inkml:trace>
    </iact:actionData>
  </iact:action>
  <iact:action type="add" startTime="178805">
    <iact:property name="dataType"/>
    <iact:actionData xml:id="d30">
      <inkml:trace xmlns:inkml="http://www.w3.org/2003/InkML" xml:id="stk30" contextRef="#ctx0" brushRef="#br0">21463 7443 0,'-22'0'12,"0"0"-8,0 0 4,-23 0-1,23 0 1,0 0 0,-22 0 0,44 22-1,-22-22 1,-23 44 1,23-21-1,0 21 1,22-22-2,-22 22 3,22 1-4,0 21 5,0-22-6,0 1 6,0-1-5,0 0 5,22-44-6,-22 45 1,22-23 3,-22 0-1,45-22 17,-23 0-10,22 0-6,-22 0-1,45 0 1,-23-22-3,22-22 1,-21-1 5,-1 1-7,0-23 6,23 23-4,-45 0-1,-22 22 4,0-45-4,0 45 2,0-22 4,0 22-6,0-1 0,0 1 12,0 0-10,-22 0 6,0 22-7,22-22 9,-45 22-7,23 0-1,-44-22 0,21 0 1,-21 22-1,-1 0-1</inkml:trace>
    </iact:actionData>
  </iact:action>
  <iact:action type="add" startTime="179557">
    <iact:property name="dataType"/>
    <iact:actionData xml:id="d31">
      <inkml:trace xmlns:inkml="http://www.w3.org/2003/InkML" xml:id="stk31" contextRef="#ctx0" brushRef="#br0">20134 7332 0,'0'22'22,"22"67"-13,1-23 0,-23-21-1,22 66 0,0-45 0,0-22 1,0 1-3,0-1 4,0 0-5,1-22 14,-23 1-2,0-1-1,22-22 13,0 0-21,22 0 0,23 0 1,-1-45 0,-44 23-3,45-44 2,-23 44 0,-22-45 0,0 23 3,0 22-4,-22 0-1,0-23 2,0 23 8,0 0 1,-22-22-3,0 44-5,0-45-1</inkml:trace>
    </iact:actionData>
  </iact:action>
  <iact:action type="add" startTime="180300">
    <iact:property name="dataType"/>
    <iact:actionData xml:id="d32">
      <inkml:trace xmlns:inkml="http://www.w3.org/2003/InkML" xml:id="stk32" contextRef="#ctx0" brushRef="#br0">20201 7288 0,'0'22'27,"22"-22"-16,22-22-9,0 0 12,23-22-11,-23-1 11,45 1-12,-23 22 6,-21-23 0,-23 45-1,0-22 3,0 0-4</inkml:trace>
    </iact:actionData>
  </iact:action>
  <iact:action type="add" startTime="180672">
    <iact:property name="dataType"/>
    <iact:actionData xml:id="d33">
      <inkml:trace xmlns:inkml="http://www.w3.org/2003/InkML" xml:id="stk33" contextRef="#ctx0" brushRef="#br0">20334 7465 0,'0'0'5,"22"0"7,22 0-9,23 0 10,-1 0-7,23-22 5,-23 22-9,-22-22 12,1 0-12,-23 22 9</inkml:trace>
    </iact:actionData>
  </iact:action>
  <iact:action type="add" startTime="181071">
    <iact:property name="dataType"/>
    <iact:actionData xml:id="d34">
      <inkml:trace xmlns:inkml="http://www.w3.org/2003/InkML" xml:id="stk34" contextRef="#ctx0" brushRef="#br0">20865 7155 0,'0'0'1,"0"22"4,-44 23 4,44-23-2,-22 0 0</inkml:trace>
    </iact:actionData>
  </iact:action>
  <iact:action type="add" startTime="181261">
    <iact:property name="dataType"/>
    <iact:actionData xml:id="d35">
      <inkml:trace xmlns:inkml="http://www.w3.org/2003/InkML" xml:id="stk35" contextRef="#ctx0" brushRef="#br0">20887 7222 0,'0'0'0,"22"0"16,1 0-6,21 44-4,-22 22 1,0-44 2,0 23 2,1-1-5,-1-22 5,-22 0 2,44-22 49,-22-44-54,22-22 2,-21 21-1,43-43-3,0-23 1</inkml:trace>
    </iact:actionData>
  </iact:action>
  <iact:action type="add" startTime="185812">
    <iact:property name="dataType"/>
    <iact:actionData xml:id="d36">
      <inkml:trace xmlns:inkml="http://www.w3.org/2003/InkML" xml:id="stk36" contextRef="#ctx0" brushRef="#br0">29105 11275 0,'88'0'107,"156"0"-102,22 0 3,0 0 1,-67 0-1,67 0 2,0 0-6,-45 0 8,-44 0-8,-22 0 4,-88 0 0,-23 0 0,-22 0 1</inkml:trace>
    </iact:actionData>
  </iact:action>
  <iact:action type="add" startTime="186565">
    <iact:property name="dataType"/>
    <iact:actionData xml:id="d37">
      <inkml:trace xmlns:inkml="http://www.w3.org/2003/InkML" xml:id="stk37" contextRef="#ctx0" brushRef="#br0">31829 10057 0,'45'22'79,"-1"22"-70,0 1 2,-22-23-8,23 0 7,-45 22-3,22-44 9,22 0 9,22 0-19,23 0 5,88-66-5,45-45 2,-45 0 0,22 1 0,1 21-1,-23-44 2,-22 44-1,-44 45 0,-45 0-1,-22 22 3</inkml:trace>
    </iact:actionData>
  </iact:action>
  <iact:action type="add" startTime="198374">
    <iact:property name="dataType"/>
    <iact:actionData xml:id="d38">
      <inkml:trace xmlns:inkml="http://www.w3.org/2003/InkML" xml:id="stk38" contextRef="#ctx0" brushRef="#br0">6977 10633 0,'23'0'41,"-1"0"-33,0 0 0,22 0 1,23 0-5,-23 0 4,0-22 2,1 22 0,-23-22-3,0-1 2,22 23 2,-44 45 82,0-1-85,-66 67-4,21-1 4,23-21 4,-22 0-4,22-45 0,0 67-4,-1-89 4,23 0 2,23-22 96,65-22-98,23 0-2,22-23 0,22 1 2,0 0 4,0 22-8,-22-23 4,-44 1 4,-23 22-4,-22 22-2,-22 0 0</inkml:trace>
    </iact:actionData>
  </iact:action>
  <iact:action type="add" startTime="199252">
    <iact:property name="dataType"/>
    <iact:actionData xml:id="d39">
      <inkml:trace xmlns:inkml="http://www.w3.org/2003/InkML" xml:id="stk39" contextRef="#ctx0" brushRef="#br0">7310 10899 0,'-22'0'32,"-1"22"-23,23 0-1,-22 0-2,0-22 11</inkml:trace>
    </iact:actionData>
  </iact:action>
  <iact:action type="add" startTime="199429">
    <iact:property name="dataType"/>
    <iact:actionData xml:id="d40">
      <inkml:trace xmlns:inkml="http://www.w3.org/2003/InkML" xml:id="stk40" contextRef="#ctx0" brushRef="#br0">7199 10965 0,'66'0'50,"1"-22"-44,21-45 1,45 45 8,22-22-13,0 0 13,-44-1-14,-44 45 6,-23-22 1,-22 22 10</inkml:trace>
    </iact:actionData>
  </iact:action>
  <iact:action type="add" startTime="200381">
    <iact:property name="dataType"/>
    <iact:actionData xml:id="d41">
      <inkml:trace xmlns:inkml="http://www.w3.org/2003/InkML" xml:id="stk41" contextRef="#ctx0" brushRef="#br0">8018 16326 0,'0'22'59,"23"66"-55,-1-21 10,0 21-12,22 1 6,-22 0 0,-22-67 4,45 89-8,-23-89 7,-22 0-6,22 22 3,0-44 0,-22 22 10,22-22 7,23 0-19,-1 0 1,44-22 5,-43 0-8,21-22 4,23-1 3,-23 1-6,-21 0 6,-1 22-6,-44 0 3,22 22 0,0-23 2,-22 1 53,0 0-47,-44 0-9</inkml:trace>
    </iact:actionData>
  </iact:action>
  <iact:action type="add" startTime="200990">
    <iact:property name="dataType"/>
    <iact:actionData xml:id="d42">
      <inkml:trace xmlns:inkml="http://www.w3.org/2003/InkML" xml:id="stk42" contextRef="#ctx0" brushRef="#br0">7819 16348 0,'22'0'35,"67"-44"-32,-23-1 11,1 45-9,66-66 5,-67 21-8,45 1 7,-23 0-1,-43 44 0,-23-22 1</inkml:trace>
    </iact:actionData>
  </iact:action>
  <iact:action type="add" startTime="201405">
    <iact:property name="dataType"/>
    <iact:actionData xml:id="d43">
      <inkml:trace xmlns:inkml="http://www.w3.org/2003/InkML" xml:id="stk43" contextRef="#ctx0" brushRef="#br0">7575 16747 0,'45'-23'6,"-1"23"7,23-44-9,-1 22 4,67-22 1,44 21 5,45-21-12,43 22 13,1-22-10,-44 44 1,-67 0 2,-67-22-3,-43-1 6</inkml:trace>
    </iact:actionData>
  </iact:action>
  <iact:action type="add" startTime="204462">
    <iact:property name="dataType"/>
    <iact:actionData xml:id="d44">
      <inkml:trace xmlns:inkml="http://www.w3.org/2003/InkML" xml:id="stk44" contextRef="#ctx0" brushRef="#br0">27599 9902 0,'22'0'6,"22"0"21,0 0-22,-21 22 3,21 0 1,0 22 1,-22-44-5,23 23 6,-23-23-7,0 22 4,22-22 0,1 0 0,-1 0 1,22 0-1,1 0 1,43 0-3,23-67 4,22-21-3,0-45 3,0 22-2,-22 22 0,0-21-2,-66 43 4,-1 1-1,-22 21-2,-21 23-1,-1 0 21</inkml:trace>
    </iact:actionData>
  </iact:action>
  <iact:action type="add" startTime="207661">
    <iact:property name="dataType"/>
    <iact:actionData xml:id="d45">
      <inkml:trace xmlns:inkml="http://www.w3.org/2003/InkML" xml:id="stk45" contextRef="#ctx0" brushRef="#br0">28861 17057 0,'44'0'49,"89"0"-42,89 0 0,-1-45 1,45 23 1,44-44-1,-22 44-1,22-23 0,-44 1 3,0 22-2,-89 0 0,22 22 0,-66 0 0,-44 0 1,-67 0-2,0 0 3</inkml:trace>
    </iact:actionData>
  </iact:action>
  <iact:action type="add" startTime="223630">
    <iact:property name="dataType"/>
    <iact:actionData xml:id="d46">
      <inkml:trace xmlns:inkml="http://www.w3.org/2003/InkML" xml:id="stk46" contextRef="#ctx0" brushRef="#br0">13512 9680 0,'-23'0'233,"1"-44"-225,-22 0-3,22-23 3,-23 45 0,23-67 0,0 89 1,22-22-1,-22 22-1,22-44 1,-44 22 3,44 0 2,-22 22-5,-1-22 11,1-1-5,22 1-6,-44-22 7,44 22-7,-22 0 13</inkml:trace>
    </iact:actionData>
  </iact:action>
  <iact:action type="add" startTime="224510">
    <iact:property name="dataType"/>
    <iact:actionData xml:id="d47">
      <inkml:trace xmlns:inkml="http://www.w3.org/2003/InkML" xml:id="stk47" contextRef="#ctx0" brushRef="#br0">12869 8684 0,'0'22'57,"0"22"-52,22 0 3,-22 1 0,23-23 4,-1 22-8,-22-22 21</inkml:trace>
    </iact:actionData>
  </iact:action>
  <iact:action type="add" startTime="225029">
    <iact:property name="dataType"/>
    <iact:actionData xml:id="d48">
      <inkml:trace xmlns:inkml="http://www.w3.org/2003/InkML" xml:id="stk48" contextRef="#ctx0" brushRef="#br0">12914 8839 0,'22'0'96,"0"0"-89,0 0 8,0 0-5,0-23 77,0 23-71,1-22 3</inkml:trace>
    </iact:actionData>
  </iact:action>
  <iact:action type="add" startTime="225469">
    <iact:property name="dataType"/>
    <iact:actionData xml:id="d49">
      <inkml:trace xmlns:inkml="http://www.w3.org/2003/InkML" xml:id="stk49" contextRef="#ctx0" brushRef="#br0">13046 8661 0,'0'45'78,"0"-1"-69,0 0-2,0 1 2,23-23 2,-23 0-4</inkml:trace>
    </iact:actionData>
  </iact:action>
  <iact:action type="add" startTime="226806">
    <iact:property name="dataType"/>
    <iact:actionData xml:id="d50">
      <inkml:trace xmlns:inkml="http://www.w3.org/2003/InkML" xml:id="stk50" contextRef="#ctx0" brushRef="#br0">14309 8307 0,'22'-22'98,"22"-23"-90,-21-21-4,-1 0 9,22-23-10,-22 45 9,-22 22-5,22-23-2,-22 23 132</inkml:trace>
    </iact:actionData>
  </iact:action>
  <iact:action type="add" startTime="227365">
    <iact:property name="dataType"/>
    <iact:actionData xml:id="d51">
      <inkml:trace xmlns:inkml="http://www.w3.org/2003/InkML" xml:id="stk51" contextRef="#ctx0" brushRef="#br0">14508 7421 0,'0'22'56,"22"44"-48,-22 1-1,23-1 1,-23-21 0,0 43 0,0-66 3,0 23-6,22-1 4,-22-22 6</inkml:trace>
    </iact:actionData>
  </iact:action>
  <iact:action type="add" startTime="227758">
    <iact:property name="dataType"/>
    <iact:actionData xml:id="d52">
      <inkml:trace xmlns:inkml="http://www.w3.org/2003/InkML" xml:id="stk52" contextRef="#ctx0" brushRef="#br0">14464 7687 0,'0'-22'13,"22"22"28,22 0-25,-21 0-9,21 0 2,0 0-1,0 0 0,23 0 0,-45 0 0,0 0 1,0 0-1,1 0 128</inkml:trace>
    </iact:actionData>
  </iact:action>
  <iact:action type="add" startTime="228182">
    <iact:property name="dataType"/>
    <iact:actionData xml:id="d53">
      <inkml:trace xmlns:inkml="http://www.w3.org/2003/InkML" xml:id="stk53" contextRef="#ctx0" brushRef="#br0">14730 7354 0,'-22'-22'9,"22"44"36,0 23-37,22-1 1,0-22-2,-22 22 1,44 45 1,-44-67 7,22 23-7,-22-23-4,0 0 6,0 0-4</inkml:trace>
    </iact:actionData>
  </iact:action>
  <iact:action type="add" startTime="234941">
    <iact:property name="dataType"/>
    <iact:actionData xml:id="d54">
      <inkml:trace xmlns:inkml="http://www.w3.org/2003/InkML" xml:id="stk54" contextRef="#ctx0" brushRef="#br0">28396 7399 0,'-22'0'130,"-22"22"-125,-1 22 6,23 0-6,-66 1 3,65-23 0,1 22 4,-22 1-8,22-1 5,22 0-2,0 23 4,0-45-2,0 22-2,0 0-2,0-21 3,0 43 0,0-44 8,22 22-8,22-21-1,-22 21 2,1-44-1,21 22 1,-22 0-2,0-22 1,0 0 1,45 0-2,-45 0 1,44 0 0,1 0 1,-1 0-1,1 0 0,-23 0 0,0 0 0,1 0-2,21-44 4,-22 22 5,-22 0-3,23-23-7,-23 45 3,-22-44 7,0 22 1,0 0-8,0 0 35,0-23-30</inkml:trace>
    </iact:actionData>
  </iact:action>
  <iact:action type="add" startTime="238918">
    <iact:property name="dataType"/>
    <iact:actionData xml:id="d55">
      <inkml:trace xmlns:inkml="http://www.w3.org/2003/InkML" xml:id="stk55" contextRef="#ctx0" brushRef="#br0">13091 9282 0,'0'-23'122,"22"23"-118,0 23 4,22-1 3,1 22-5,-1-22 5,0 22-3,23-21 1,-1 21-6,-22 0 5,-21-44 0,21 22 6,-22 1-12,0-1 7,0 0 3,0 0 2,1-22 7</inkml:trace>
    </iact:actionData>
  </iact:action>
  <iact:action type="add" startTime="246798">
    <iact:property name="dataType"/>
    <iact:actionData xml:id="d56">
      <inkml:trace xmlns:inkml="http://www.w3.org/2003/InkML" xml:id="stk56" contextRef="#ctx0" brushRef="#br0">7841 17721 0,'22'0'104,"133"-22"-98,23 0 7,21-22-10,-44-1 11,-44 1-12,-45 22 12,1-22-10,-23 44 2,0-23 5,1 1-6,-23 22 60,-67 0-2</inkml:trace>
    </iact:actionData>
  </iact:action>
  <iact:action type="add" startTime="247998">
    <iact:property name="dataType"/>
    <iact:actionData xml:id="d57">
      <inkml:trace xmlns:inkml="http://www.w3.org/2003/InkML" xml:id="stk57" contextRef="#ctx0" brushRef="#br0">7753 17500 0,'22'0'56,"111"0"-49,-23 0 1,46 0-1,21 0 3,-44 0-4,-1 0 2,-43 0 1,0 0 3,-45 0-7,0 0 2,-22 0 10</inkml:trace>
    </iact:actionData>
  </iact:action>
  <iact:action type="add" startTime="252301">
    <iact:property name="dataType"/>
    <iact:actionData xml:id="d58">
      <inkml:trace xmlns:inkml="http://www.w3.org/2003/InkML" xml:id="stk58" contextRef="#ctx0" brushRef="#br0">7465 15129 0,'0'0'2,"66"-22"287,-22-22-285,1 0 5,-1 22 2,23-23 0,-23 23-9,-22-22 5,0 44 2,0-44 0,-22 21 22,0 1-16,0 0-6,-22 0-2,0 0 1,0 0 1,-22 22-2,-23-23 2,23 23-2,-23-22 0,-21 0 5,66 22-7,-45 0 7,45 0-8,0 0 4,0 0 17,0 0-17,-1 0-2,1 44 5,22-21-5,0-1 2,0 22 0,0-22 2,0 45-5,22-23 4,23 0-1,21 1 0,-44-45 3,45 44-3,-23-22 0,0-22-3,23 0 3,-23 0 2,-22 0-4,0 0 4,23 0-4,-1 0 2,0 0 6,1-22-10,-23 0 4,22 0-2,0-23 1,1 1 1,-45 0 1,0-23-1,0 1 0,0-23 2,0 23-4,-45-1 4,1 1-2,22 44 1,0 0-4,-23-1 3</inkml:trace>
    </iact:actionData>
  </iact:action>
  <iact:action type="add" startTime="253581">
    <iact:property name="dataType"/>
    <iact:actionData xml:id="d59">
      <inkml:trace xmlns:inkml="http://www.w3.org/2003/InkML" xml:id="stk59" contextRef="#ctx0" brushRef="#br0">8373 13756 0,'22'0'34,"67"0"-29,43 22 6,-109 0-6,43 1 7,-44-1 3,-22 0-10,45 0 2,-45 22 11,0 1-10,0 43 1,-45-66-2,1 23 3,0 21-3,-1-44-1,-43 0 1,-1 1 3,45-23-4,-23 0 3,45 0-1,0 0 64,0 0-46,0 0-18,0 0 0,-23 22 8,23-22-9,0 22 3,-22-22-3,-1 0-2,1 22 6,22-22 0,0 0-6,0 0 6,0 22-6,-1-22 25</inkml:trace>
    </iact:actionData>
  </iact:action>
  <iact:action type="add" startTime="254276">
    <iact:property name="dataType"/>
    <iact:actionData xml:id="d60">
      <inkml:trace xmlns:inkml="http://www.w3.org/2003/InkML" xml:id="stk60" contextRef="#ctx0" brushRef="#br0">7952 14177 0,'0'-22'43,"-22"44"-33,0-22-7,22 22 10,-22 0-10,22 0 37,0 1-23,44 43-10,-44-44 2,66 23-3,-21-1 5,-23-22-5,22 22 2,23-22-1,-45 1 2,22-1-1,-22-22 2,-22 22-1</inkml:trace>
    </iact:actionData>
  </iact:action>
  <iact:action type="add" startTime="254799">
    <iact:property name="dataType"/>
    <iact:actionData xml:id="d61">
      <inkml:trace xmlns:inkml="http://www.w3.org/2003/InkML" xml:id="stk61" contextRef="#ctx0" brushRef="#br0">7243 14598 0,'45'66'62,"110"1"-52,44-23-1,67 23-1,-89-1 0,-22 0 0,0 1 1,-44-1-2,-23 1 2,23-1-6,-44-21 5,-1 21 0,-22-44 6,-22 22-11,23 45 11,-23-22-12,0-23 5,22 0 2,-22 0-2,23-21 3,-1 21-4,0 22 1,1-21 2,43-1-2,-21-22 2,-1 22 2,-22-21-5,-21-23 1,-1 0 1,0 0 3,22 0-6,23 0 7,43 0-8,23-89 4,-66 45 1,66-45 3,22 45-9,-22-1 5,-23 1 2,-21 44-4,0-44 5,-45 0-6,22 21 6,-21-21-3,-1 0 5,-44-1-6,22-21 3,22 22-2,-22-23 0,23 1 0,-23 44 0,22-1 0,-22-43 0,1 44-2,-1 0 4,0 22-3,0-45 3,0 23-4,-22-22 2,44 0 0,-44-1 8,0-21-8,23 44 0,-23 0 0,0-23 0,0 1 3,0-22-2,0 43-5,22 1 14,-22 0-12,0-22 3,22 22 129,-22 66-125,0 22-5,0 23 0,0-23 2,0-21-3,-22-1 2,0 0-1,22-21 72,-23-23-66,1 0 11,0 0 63,22-23-77,0-21-7,22-22 9,23-1-7,-23 23 4,0 0-7,0-1 10,0 1-10,0 44 11,-22-22-11,22 22 52,1 0-39,-1 0-7,22 44-2,-22 23 1,23-1 0,-23-22-1,22-22 4,-22 23-3,45 21-2,-67-44 2,22 1 0,-22-1 5,22 0-10,0-22 5,-66 0 80,-23-44-80</inkml:trace>
    </iact:actionData>
  </iact:action>
  <iact:action type="add" startTime="256742">
    <iact:property name="dataType"/>
    <iact:actionData xml:id="d62">
      <inkml:trace xmlns:inkml="http://www.w3.org/2003/InkML" xml:id="stk62" contextRef="#ctx0" brushRef="#br0">11252 13557 0,'0'0'1,"22"0"22,1 0-17,-1 22 2,-22 0 0,0 45 0,22-45 3,-22 0-6,0 22 6,0 0-3,-22-21 0,0-1 1,-23 0-1,23 0-4,0-22 4,-22 0 5,-1 0-7,1-22-1,-45-45 3,1 1 6,44 22-12,-1 22 6,45-45 3,-22 45-2,0-45-5,22 23 7,0 22-3,0-44-3,0-1 3,44 23 0,1-1 0,-23 1 0,66-22 0,-21 21 0,44 1 4,-23 22-4,-21 0-4,-23 0 4,0 0 0,-22 22 8</inkml:trace>
    </iact:actionData>
  </iact:action>
  <iact:action type="add" startTime="257358">
    <iact:property name="dataType"/>
    <iact:actionData xml:id="d63">
      <inkml:trace xmlns:inkml="http://www.w3.org/2003/InkML" xml:id="stk63" contextRef="#ctx0" brushRef="#br0">10632 12737 0,'44'44'42,"23"-21"-38,-23 21 4,89 0 4,-44 1-4,-1-1-4,-43-22 5,-1-22 0,-22 0 2,0 0-6,0 0 6,0 0-6,1 22 104,-23 0-100,0 23 2,0 21-4,-45 45-1,23-23 2,0 1-1,0 22 5,0-67-2,0 0-4,-1 23 4,1-23-4,0-22-1,22 0 2,0 1 2</inkml:trace>
    </iact:actionData>
  </iact:action>
  <iact:action type="add" startTime="261750">
    <iact:property name="dataType"/>
    <iact:actionData xml:id="d64">
      <inkml:trace xmlns:inkml="http://www.w3.org/2003/InkML" xml:id="stk64" contextRef="#ctx0" brushRef="#br0">15704 14199 0,'22'22'32,"-22"0"46,0 1-61,0-1-8,0 0 7</inkml:trace>
    </iact:actionData>
  </iact:action>
  <iact:action type="add" startTime="262518">
    <iact:property name="dataType"/>
    <iact:actionData xml:id="d65">
      <inkml:trace xmlns:inkml="http://www.w3.org/2003/InkML" xml:id="stk65" contextRef="#ctx0" brushRef="#br0">16923 13955 0,'0'-22'114,"0"0"-106,0-89 0,0 67-4,-23-22 7,-21 21-6,0-21 3,22-1 4,-45 23-4,45 22-4,-22-22 8,22 44-4,-1 0-2,1 0 21,0 0-11,-22 22-14,22 22 9,-23 23-2,1 43-1,44-43-1,-22 21 2,0 1-2,22-23 1,0 23-2,-22-22 2,22-23 0,0-22 0,0 22 2,0-22-2,-22 1 9,-23-23 92</inkml:trace>
    </iact:actionData>
  </iact:action>
  <iact:action type="add" startTime="263396">
    <iact:property name="dataType"/>
    <iact:actionData xml:id="d66">
      <inkml:trace xmlns:inkml="http://www.w3.org/2003/InkML" xml:id="stk66" contextRef="#ctx0" brushRef="#br0">15439 14487 0,'0'-22'17,"0"-22"-10,0-1 1,22 1 0,0 22 0,22-22 1,-22 44-1,0 0 0,1 0 7,-1 0-6,0 0-3,0 0 3,22 22-1,-22 44-1,23 1 2,-1 21-1,-44-21 0,0 21 0,0-21 1,0-23-1,0 45 0,-22-45 0,0 22 0,-45 1 1,23-23-1,22-22-1,0 0 9,0-22 75</inkml:trace>
    </iact:actionData>
  </iact:action>
  <iact:action type="add" startTime="264166">
    <iact:property name="dataType"/>
    <iact:actionData xml:id="d67">
      <inkml:trace xmlns:inkml="http://www.w3.org/2003/InkML" xml:id="stk67" contextRef="#ctx0" brushRef="#br0">17033 14952 0,'22'-22'63,"-22"0"-55,0 0-1,45-22 2,-45 21-2,66-43 3,-44 44-4,23-23 4,21 45-3,-22-22 3,23 22-4,-23 0 5,-22 0-6,0 0 7,1 0-7,-1 0 1,22 22 4,-22 1-2,0 21-2,1-44 2,-1 44 0,0-22 0,0 23 0,-22-23 2,22-22-4,0 44 4,-22-22 4</inkml:trace>
    </iact:actionData>
  </iact:action>
  <iact:action type="add" startTime="264718">
    <iact:property name="dataType"/>
    <iact:actionData xml:id="d68">
      <inkml:trace xmlns:inkml="http://www.w3.org/2003/InkML" xml:id="stk68" contextRef="#ctx0" brushRef="#br0">17720 14974 0,'0'23'73,"22"-23"-49,0 0 1,-22 22-18,22-22 2,1 0 14,-1 0-1,0 0-7,0 0 1,-22-22-5,0-1-6,0 1 3,0 0 8,22 22 104,-22 22-106,0 23 2,0-23 3,0 0-12,-22-22 1</inkml:trace>
    </iact:actionData>
  </iact:action>
  <iact:action type="add" startTime="267349">
    <iact:property name="dataType"/>
    <iact:actionData xml:id="d69">
      <inkml:trace xmlns:inkml="http://www.w3.org/2003/InkML" xml:id="stk69" contextRef="#ctx0" brushRef="#br0">18008 14066 0,'-22'0'153,"0"-22"-146,-1 0 24,1 22 3,0 0-28,-44 0 5,-1 0-4,1 0 3,-1 0-4,45 22 4,0 0-7,-22 0 6,-1 1 9,23-23-12,-22 22 2,44 0 3,-44 0 2,-1 22-10,23-22 6,-44 1-5,-1-1 4,45 22 4,-44 23-8,21-23 4,23-22 4,22 0-7,-22-22 131</inkml:trace>
    </iact:actionData>
  </iact:action>
  <iact:action type="add" startTime="268741">
    <iact:property name="dataType"/>
    <iact:actionData xml:id="d70">
      <inkml:trace xmlns:inkml="http://www.w3.org/2003/InkML" xml:id="stk70" contextRef="#ctx0" brushRef="#br0">17144 14133 0</inkml:trace>
    </iact:actionData>
  </iact:action>
  <iact:action type="add" startTime="272630">
    <iact:property name="dataType"/>
    <iact:actionData xml:id="d71">
      <inkml:trace xmlns:inkml="http://www.w3.org/2003/InkML" xml:id="stk71" contextRef="#ctx0" brushRef="#br0">14907 13380 0,'0'-23'146,"22"23"-91,0 0-25,0 0-23,1 0 10,-1 0-9,0 0-1,0 0 2,0 0-2,0-22 9,23 0 0,-1 0 0,-44 0-6,44-23-5,-22 23 5,1 0-3,-1-22 10,-22 22 8</inkml:trace>
    </iact:actionData>
  </iact:action>
  <iact:action type="add" startTime="273374">
    <iact:property name="dataType"/>
    <iact:actionData xml:id="d72">
      <inkml:trace xmlns:inkml="http://www.w3.org/2003/InkML" xml:id="stk72" contextRef="#ctx0" brushRef="#br0">14818 12914 0,'23'0'25,"-23"23"-17,22-1-3,-22 44 3,0-22 3,0 1-3,0-1-1,22-22-1,-22 0 3,22 0-2,0-22 73,0 0-72,23 0 3,-23 0-6,0 0 6</inkml:trace>
    </iact:actionData>
  </iact:action>
  <iact:action type="add" startTime="273917">
    <iact:property name="dataType"/>
    <iact:actionData xml:id="d73">
      <inkml:trace xmlns:inkml="http://www.w3.org/2003/InkML" xml:id="stk73" contextRef="#ctx0" brushRef="#br0">15018 13047 0,'0'-22'10,"0"-22"3,22 44-5,22-44 1,-22 44-2,0-23 1,23 1 0,-1 0 0</inkml:trace>
    </iact:actionData>
  </iact:action>
  <iact:action type="add" startTime="274244">
    <iact:property name="dataType"/>
    <iact:actionData xml:id="d74">
      <inkml:trace xmlns:inkml="http://www.w3.org/2003/InkML" xml:id="stk74" contextRef="#ctx0" brushRef="#br0">14863 13092 0,'0'0'1,"22"0"7,22 0-1,0 0 1,1 0 4,-23 22-7,22-22 3,-22 0 0,23 0-1,-23 0 1,0 0 2,0 0 4,0 0 19</inkml:trace>
    </iact:actionData>
  </iact:action>
  <iact:action type="add" startTime="274878">
    <iact:property name="dataType"/>
    <iact:actionData xml:id="d75">
      <inkml:trace xmlns:inkml="http://www.w3.org/2003/InkML" xml:id="stk75" contextRef="#ctx0" brushRef="#br0">13932 14155 0,'0'-22'9,"0"44"15,0 0-19,0 44 3,23-43 0,-23 43 0,0-22 3,0 23-3,22-1-3,-22-21 6,22 21-2,0-44-2,0 0 2,0 23 4,0-45 44,1 0-51,-1 0 3,22 0-2,-22-23 1,0 1 0,23 0 1,-45 0-2,44 0 1,-44 0 8,0 0-8,0-1 0,0 1 16,0-22-7</inkml:trace>
    </iact:actionData>
  </iact:action>
  <iact:action type="add" startTime="275389">
    <iact:property name="dataType"/>
    <iact:actionData xml:id="d76">
      <inkml:trace xmlns:inkml="http://www.w3.org/2003/InkML" xml:id="stk76" contextRef="#ctx0" brushRef="#br0">14154 14332 0,'0'-22'90,"0"-22"-81,0-1-1,22 1-4,-22 0 4,89-23 0,-67 45 3,0 0-6,44-22 7,-66 21-5,23 23 1,-1-22 6</inkml:trace>
    </iact:actionData>
  </iact:action>
  <iact:action type="add" startTime="275998">
    <iact:property name="dataType"/>
    <iact:actionData xml:id="d77">
      <inkml:trace xmlns:inkml="http://www.w3.org/2003/InkML" xml:id="stk77" contextRef="#ctx0" brushRef="#br0">13910 14399 0,'22'0'10,"1"0"-6,21 0 17,0 0-18,-22 0 6,23 0-1,21 0 0,-22 0 0,23-23 0,-45 23 7,0 0-7</inkml:trace>
    </iact:actionData>
  </iact:action>
  <iact:action type="add" startTime="279478">
    <iact:property name="dataType"/>
    <iact:actionData xml:id="d78">
      <inkml:trace xmlns:inkml="http://www.w3.org/2003/InkML" xml:id="stk78" contextRef="#ctx0" brushRef="#br0">15372 13380 0,'-22'0'6,"0"0"14,0 0-13,0 22 3,22 22-7,-23 0 10,23 1-10,0-1 11,0-22-12,0 0 6,0 23 2,0-23-2,0 0 0,23 0-2,-1 0 1,-22 0 4,22-22 4,-22 22-7,22-22 9,22 0-9,-22 0 0,1 0 0,-1 0 1,0 0 6,22-22-9,23-22 5,-67 22-6,44-22 6,-44-1-5,0 1 5,0 0-7,0-1 4,0 23 1,0-44-1,-22 66-2,22-22 4,-22 22-3,-23 0 4,23-23-3,0 23-3,-22 0 6,-1 0-3,1 0 5,0 0-5,0 0 0,-1 0 3,23 0-4,0 0 3,0 0-5,0 0 2</inkml:trace>
    </iact:actionData>
  </iact:action>
  <iact:action type="add" startTime="280895">
    <iact:property name="dataType"/>
    <iact:actionData xml:id="d79">
      <inkml:trace xmlns:inkml="http://www.w3.org/2003/InkML" xml:id="stk79" contextRef="#ctx0" brushRef="#br0">14132 14487 0,'0'0'2,"-67"0"13,23 0-5,-22 0-8,-45 44 6,66-21 0,1 43 0,0-44 0,-23 45 0,23-45 8,44 22-8,0 0 0,0 1 0,0 21 0,0 1 0,44-1 0,-21-22 0,43 45 2,-22-45-1,1 1-1,-23 21-2,44-22 4,-44-22-5,45 1 3,-45-23 0,0 22 3,22-22-1,1 0-5,-1 0 4,0 0-2,45 0 1,-67-22 0,45-45 0,-1 23 1,-22-45-4,1 45 3,-45-45 0,22 1 0,-22 21 0,0-43 0,0 43 0,0-44 1,-22 45-1,-45-1-1,23-21 2,-45-23-3,-22 45 4,-88-67-4,-89 44 3,-288-177-1</inkml:trace>
    </iact:actionData>
  </iact:action>
  <iact:action type="add" startTime="284430">
    <iact:property name="dataType"/>
    <iact:actionData xml:id="d80">
      <inkml:trace xmlns:inkml="http://www.w3.org/2003/InkML" xml:id="stk80" contextRef="#ctx0" brushRef="#br0">30301 12959 0,'-22'0'41,"22"-22"-28,-22 22-4,-23-23 0,1 23-1,-22-22-2,-1 0 1,-21 22 3,21-22-3,1 22 2,-1 0-2,1 0 1,-1 0 2,1 0-4,22 0 4,-1 0-3,1 0 3,0 0-5,21 0 6,-43 0-7,22 0 5,-1 0 0,1 22-1,0 0-1,0 0 3,21 1-2,1-23 0,-22 22-2,22 0 4,0 0-4,22 0 4,-23-22-2,23 22 7,0 0-6,0 1 7,0-1-7,0 0-2,0 22 2,0-22-2,0 0 3,0 23-4,23-23 5,-1 22-6,0 1 6,0-23-6,0 0 6,0 22-6,1-22 4,-1 23-1,0-23-1,-22 0 1,22 0 1,22 22-3,-22 1 0,1-23 5,-1 0-5,22 22 5,-22 1-4,0-23 2,0 0-2,1 0-1,-1 0 4,0-22-1,0 0-2,-22 22 3,22 0-4,23-22 0,-23 0 2,0 0 2,0 23-2,0-23 0,0 0 0,23 0-1,-45 22-1,44-22 4,0 0-2,-22 0-1,0 0 4,23 0-3,-1 0 0,-22 0-2,23 0 4,-23 0-5,0 0 7,-22-22-5,44-1 2,-22 1-5,0 0 9,23 0-10,-23-22 4,0-1 4,0 23-1,-22-22-7,0 0 5,22-1 1,0 23-1,-22-22 1,0-23-2,0 1 2,0 0-1,0-1 0,0 1-1,0-1 1,0 1 1,-22 21-3,0 1 3,22 22 0,-22 0-1,22 0 1,-22 22-2,0-22 10,0 22 5,-1-23-14,1 1 6,-22 22-12,0 0 9,-1-22-5,1 22 1,-22 0 1,-1-22 3,1 22-6</inkml:trace>
    </iact:actionData>
  </iact:action>
  <iact:action type="add" startTime="286023">
    <iact:property name="dataType"/>
    <iact:actionData xml:id="d81">
      <inkml:trace xmlns:inkml="http://www.w3.org/2003/InkML" xml:id="stk81" contextRef="#ctx0" brushRef="#br0">30567 15440 0,'0'0'2,"-22"-23"20,-1 1-9,1 22-3,22-22-4,-22 0 2,-22 22-1,22-22 4,-23 0-4,1 22-1,22 0 2,0 0 2,-23 0-1,23 0-3,0 0 7,-22 0-10,0 0 10,-1 0-7,1 0-1,0 0 3,-1 0-1,23 0 3,-22 0-4,22 0 3,0 0-1,-1 0 0,1 0 16,0 0 9,-22 0-16,22 0-10,0 22 11,-1 0-13,1 0 3,0 0 13,22 0-5,-22-22 6,22 23 8,0-1-15,0 0 4,0 0-4,0 0 395,0 0-363,22-22-25,-22 23 1,22-1 9,0-22-15</inkml:trace>
    </iact:actionData>
  </iact:action>
  <iact:action type="add" startTime="287686">
    <iact:property name="dataType"/>
    <iact:actionData xml:id="d82">
      <inkml:trace xmlns:inkml="http://www.w3.org/2003/InkML" xml:id="stk82" contextRef="#ctx0" brushRef="#br0">29526 13224 0</inkml:trace>
    </iact:actionData>
  </iact:action>
  <iact:action type="add" startTime="288422">
    <iact:property name="dataType"/>
    <iact:actionData xml:id="d83">
      <inkml:trace xmlns:inkml="http://www.w3.org/2003/InkML" xml:id="stk83" contextRef="#ctx0" brushRef="#br0">30633 15550 0,'0'-22'30,"-22"0"-13,0 0-8,-45 0-3,23 0 6,0-1-4,-45-21 1,23 44-3,-1-22 5,1 22-6,-1-22 6,1 22-9,0-22 12,21 22-9,-21 0 4,21 0-5,1 0 5,0 0-2,0 22 1,21-22 4,1 0-5,0 22 1,0 0 8,0-22-11,22 22 3,-22 0 0,22 1 0,0 21 0,0-22 3,0 0-7,-22 45 9,22-45-9,0 0 4,0 22 1,0 1 2,0-23-6,0 22 10,0-22-5,0 0-2,0 0 0,22-22 0,-22 23-2,22-1 2,-22 0 0,22-22 0,0 44 1,0-44-1,0 22 0,1 1 1,-1 21-4,0-22 7,0 0-5,0 22-1,22-21 2,-21 21 4,21-22-6,-22 22 0,0-21 4,0-1 1,1-22-7,-1 0 4,0 0 8,0 22-9,0-22 3,22 0 4,-21 0-6,-1 0 0,22 22 2,-22-22-2,0 0 0,0 0 0,1 0 1,-1 0-3,0 0 4,0 0-3,0 0-1,0 0 9,23 0 2,-45-22-7,44 0 4,-22 0-6,0 22 0,-22-23 1,22 23-3,-22-22 4,23 0-2,-1 0 7,0 0 10,0 22-9,-22-22-8,22-1 0,-22 1 18,0-22-12,0 22-7,0-22 1,0-45 0,0 22 0,0-65 0,-88-68 0,-45-21 0</inkml:trace>
    </iact:actionData>
  </iact:action>
  <iact:action type="add" startTime="294381">
    <iact:property name="dataType"/>
    <iact:actionData xml:id="d84">
      <inkml:trace xmlns:inkml="http://www.w3.org/2003/InkML" xml:id="stk84" contextRef="#ctx0" brushRef="#br0">31120 16281 0,'45'0'26,"21"67"-15,-22 44-9,23-23 14,-1 23-15,-21-45 7,-23-21 0,0-1-1,0-22 21,0-22-16,45 0-2,-1-44-4,45-45 3,22-44-3,44 0 2,22-44 4,-21 66-5,-1 1 3,0-45-4,-44 66 4,-22 0-4,-67 67 0,-22 0 4</inkml:trace>
    </iact:actionData>
  </iact:action>
  <iact:action type="add" startTime="302990">
    <iact:property name="dataType"/>
    <iact:actionData xml:id="d85">
      <inkml:trace xmlns:inkml="http://www.w3.org/2003/InkML" xml:id="stk85" contextRef="#ctx0" brushRef="#br0">16413 16658 0,'0'22'55,"0"22"-47,0 1-1,0 21 2,0 1 0,0 21-3,0-21 1,22 21 1,0-43 3,1-23-3,-1 0 0,-22 0-2,22-22 67,0 0-66,-22-22 1,22 22 0,-22-22 1,22 0 82,0 22-87,45 0 4,22 0 3,-23 0-1,0 22-4,45 0 4,-89 22-3,23-22-3,-23-22 4,0 0 64,-22-66-64</inkml:trace>
    </iact:actionData>
  </iact:action>
  <iact:action type="add" startTime="303630">
    <iact:property name="dataType"/>
    <iact:actionData xml:id="d86">
      <inkml:trace xmlns:inkml="http://www.w3.org/2003/InkML" xml:id="stk86" contextRef="#ctx0" brushRef="#br0">17654 16747 0,'0'66'57,"-23"0"-49,-21 1-3,22 21 7,22-21-5,0-23-2,-22-22 6,22 1-1,22-46 76,22 23-81,1 0 3,-1 0 0,22 0 0,-21 0 0,21 0 0,-44 23 3,22-1-6,1 22 3,-23-22 11,22 0-10</inkml:trace>
    </iact:actionData>
  </iact:action>
  <iact:action type="add" startTime="304556">
    <iact:property name="dataType"/>
    <iact:actionData xml:id="d87">
      <inkml:trace xmlns:inkml="http://www.w3.org/2003/InkML" xml:id="stk87" contextRef="#ctx0" brushRef="#br0">15571 11231 0,'0'0'1,"-66"0"6,44 66 1,-22 1-1,21 21 1,1-21 1,22-1-2,0 1 2,0-23-1,0 0 0,0 1 8,0-23 51,22-66-62,23-45 8,-1 45-10,-22-1 5</inkml:trace>
    </iact:actionData>
  </iact:action>
  <iact:action type="add" startTime="304780">
    <iact:property name="dataType"/>
    <iact:actionData xml:id="d88">
      <inkml:trace xmlns:inkml="http://www.w3.org/2003/InkML" xml:id="stk88" contextRef="#ctx0" brushRef="#br0">15571 11497 0,'23'0'33,"21"0"-18,-22 44-6,0-22-1,0 0 1,0 0 6,-22 1 1,23-23-1,-1 0 33,0 0-40</inkml:trace>
    </iact:actionData>
  </iact:action>
  <iact:action type="add" startTime="305150">
    <iact:property name="dataType"/>
    <iact:actionData xml:id="d89">
      <inkml:trace xmlns:inkml="http://www.w3.org/2003/InkML" xml:id="stk89" contextRef="#ctx0" brushRef="#br0">16059 10788 0,'0'-22'25,"0"66"-20,0 89 3,0 22 0,0-44-1,0 66 2,0-44-1,0-22-1,0-23 2,22 1-2,0-67 3,-22 0-2,0 0-1,0-44 57</inkml:trace>
    </iact:actionData>
  </iact:action>
  <iact:action type="add" startTime="305548">
    <iact:property name="dataType"/>
    <iact:actionData xml:id="d90">
      <inkml:trace xmlns:inkml="http://www.w3.org/2003/InkML" xml:id="stk90" contextRef="#ctx0" brushRef="#br0">16369 11319 0,'22'0'18,"0"0"20,0-22-21,0 0-10,1 0 8,-23 0-6,0 0 17,0 0-5,-23 22-3,1 0 15,0 0-26,-22 22 2,0 22-3,-1 0 5,-21 23-6,66-23 2,-22 23 5,-1-1-7,23 0 4,0 1 0,0-1-1,0-21 0,0-23-2,0 0 5,23 0-4,-1 0 7,22-22 15,0 0-24,45 0 1,-23 0 4,23 0 2,22-44-10,-45 0 8,23 22-4,-67-1 2,0 23 0,0-22 0</inkml:trace>
    </iact:actionData>
  </iact:action>
  <iact:action type="add" startTime="307518">
    <iact:property name="dataType"/>
    <iact:actionData xml:id="d91">
      <inkml:trace xmlns:inkml="http://www.w3.org/2003/InkML" xml:id="stk91" contextRef="#ctx0" brushRef="#br0">18695 16126 0,'0'67'6,"0"110"2,-23 22-1,23 89 2,0 22-2,0-22 1,0-22 1,0 0-1,0-44 1,0-67-1,0-45 0,0-43 1,0-45 5,0-66 52,0-45-60</inkml:trace>
    </iact:actionData>
  </iact:action>
  <iact:action type="add" startTime="307949">
    <iact:property name="dataType"/>
    <iact:actionData xml:id="d92">
      <inkml:trace xmlns:inkml="http://www.w3.org/2003/InkML" xml:id="stk92" contextRef="#ctx0" brushRef="#br0">19049 17234 0,'22'0'43,"0"0"-29,0 0 12,1 0-19,21-22-2,-22 22 3,-22-45 5,44 1-10,-44 0 5,0 22 2,0-1-5,0 1 37,-22 22-27,-44 0-6,-1 45-1,45-1-1,-67 22 3,67-21-2,-22 21-3,22-22 4,22 1-1,0-1 0,0 0 2,0 1-4,0-23 5,22 0-6,0 22 7,0-44-7,-22 22 3,22-22 8,1 0-7,-1 0 5,22 0-5,-22 0-1,23 0 0,-1-44 0,-22 22 0,22 0 1,-22 0-1,1 22-1,21-22 2,-44-1-3</inkml:trace>
    </iact:actionData>
  </iact:action>
  <iact:action type="add" startTime="308598">
    <iact:property name="dataType"/>
    <iact:actionData xml:id="d93">
      <inkml:trace xmlns:inkml="http://www.w3.org/2003/InkML" xml:id="stk93" contextRef="#ctx0" brushRef="#br0">19625 17322 0,'22'-22'41,"0"22"-36,0-44 7,23 22-8,-1 0 4,0-23 0,-22 23 0,0 0 0,-22 0 1,23-22-1,-23 21 58,-23 23-45,-21 0-10,22 0-6,0 23 6,-22-23 0,21 44-9,-21-22 6,22 22 0,0 45 0,0-23 0,22-21 3,0 43-3,0-21 0,0-1 0,0-21 0,0-1 0,44 0 0,-44-22-3,22 0 11,-22 1 3,44-23-3,1 0-10,43 0 5,23-23-7,-22-21 4,21 0 2,-65 22-4,-23 0 4,0-1 5,0 23-8</inkml:trace>
    </iact:actionData>
  </iact:action>
  <iact:action type="add" startTime="310414">
    <iact:property name="dataType"/>
    <iact:actionData xml:id="d94">
      <inkml:trace xmlns:inkml="http://www.w3.org/2003/InkML" xml:id="stk94" contextRef="#ctx0" brushRef="#br0">28108 17234 0,'0'22'55,"22"-22"-47,45 44 0,21 1 0,-43-1-2,-1 0 4,0-22-3,23 1 2,-45-1 6,22-22-7,0 0 1,1 0 0,21 0-4,45-45 3,66-43 2,-22-45 1,67-22-5,-1-22-1,-22 44 4,-43 22 4,-46 44-8,-65 23 7,-23 0-10,0 44 86,-22 44-80</inkml:trace>
    </iact:actionData>
  </iact:action>
  <iact:action type="add" startTime="311621">
    <iact:property name="dataType"/>
    <iact:actionData xml:id="d95">
      <inkml:trace xmlns:inkml="http://www.w3.org/2003/InkML" xml:id="stk95" contextRef="#ctx0" brushRef="#br0">17166 10721 0,'0'0'2,"0"133"3,0-22 3,0 66 0,0 0 0,45 1 2,-23 21-4,0 0 5,0-21-3,0-1-3,0-22 6,23 0-3,-45-22-1,22-45 2,-22-21-1,0-23-3,22 1 7</inkml:trace>
    </iact:actionData>
  </iact:action>
  <iact:action type="add" startTime="312085">
    <iact:property name="dataType"/>
    <iact:actionData xml:id="d96">
      <inkml:trace xmlns:inkml="http://www.w3.org/2003/InkML" xml:id="stk96" contextRef="#ctx0" brushRef="#br0">18030 11541 0,'22'0'65,"0"0"-59,23 0 10,-23 0-2,-22-22-12,22 0 9,-22-23-2,22 1 4,-22 22 2,-44 22 34,22 0-42,0 0 2,-23 0-1,1 0 1,0 66-1,21-21 1,1-1-2,22 22 3,0-21-6,0-1 4,0 0 2,0 1-2,0-23-3,22 0 6,-22 22-3,23-44 0,-23 22 30,44-22-27,22 0-4,23 0 2,-23 0-1,23 0-3,-45 0 6,-22-22-6,23-22 3,-23 44 3,0-22-1,-22 0-7,0 0 5</inkml:trace>
    </iact:actionData>
  </iact:action>
  <iact:action type="add" startTime="312742">
    <iact:property name="dataType"/>
    <iact:actionData xml:id="d97">
      <inkml:trace xmlns:inkml="http://www.w3.org/2003/InkML" xml:id="stk97" contextRef="#ctx0" brushRef="#br0">18539 10943 0,'23'44'31,"-1"89"-24,0 44 5,-22 1-5,22-1 2,0-44-2,-22 22-2,0-45 3,22-21 3,-22 22-3,0-67-3,0-22 3,0 0 3,23 1-6,21-23 59</inkml:trace>
    </iact:actionData>
  </iact:action>
  <iact:action type="add" startTime="313134">
    <iact:property name="dataType"/>
    <iact:actionData xml:id="d98">
      <inkml:trace xmlns:inkml="http://www.w3.org/2003/InkML" xml:id="stk98" contextRef="#ctx0" brushRef="#br0">19381 11519 0,'-22'0'42,"-22"22"-37,44 22 2,-22 45 1,-1-23 0,1 1-1,22 21 2,0-43-1,0-1-1,0-22 2,0 0 0,0 0 31,45-22-14,21-66-19,23 0-1,-45-1 2,45 23 0,-45 0 0,-22 44 2,0 0 12,0 0-5,0 0-10,1 22 0,-23 22 4,22-22-5,-22 0 3,0 0-2,22-22 59,0 0-60</inkml:trace>
    </iact:actionData>
  </iact:action>
  <iact:action type="add" startTime="314453">
    <iact:property name="dataType"/>
    <iact:actionData xml:id="d99">
      <inkml:trace xmlns:inkml="http://www.w3.org/2003/InkML" xml:id="stk99" contextRef="#ctx0" brushRef="#br0">16834 16702 0,'0'-22'26,"-22"22"-2,-22 0-20,-1 22 8,1 0-7,0 23 4,-1 21-1,23-22 0,-22 23 0,44-1 0,-22-21 0,22 21 0,0-22 0,0 1 0,0-23-1,0 0 1,0 0 0,0 0 1,22-22 49,22 0-45,0 0-5,1 0 0,-23-44 0,67-22 0,-45-1 3,0 23-6,-22-1 3,23 23-1,-45 0 4,22 22 42,22 0-43,-44 67-2,66-1 1,-43-22-4,21 23 7,-22-23-5,0-22 3,23 23-5,-45-23 11,0-44 71</inkml:trace>
    </iact:actionData>
  </iact:action>
  <iact:action type="add" startTime="315645">
    <iact:property name="dataType"/>
    <iact:actionData xml:id="d100">
      <inkml:trace xmlns:inkml="http://www.w3.org/2003/InkML" xml:id="stk100" contextRef="#ctx0" brushRef="#br0">17853 16879 0,'-22'-22'11,"0"-44"-6,-23 44 3,45 0-1,-22-1 26,-44 46-10,-1 21-11,23 22-4,-23 45-4,1 0 9,0-23-10,66-21 8,-23-1-2,1 1-2,22-45 1,0 22 0,0-22-2,0 1 3,0-1 1,22 0 10,1-22-4,21 0-8,22 0 2,23-67-4,-23 1 4,23-23-4,-45 45 5,23-22-3,-45-1 0,22 45-3,-44-22 3,22 21 84,0 23-88,-22 45 7,23-1-4,-1 23-1,-22-45 3,22 0-2,0 0 9</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0972-F418-45B6-B17B-727D5B95AB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E20C03-164C-4F0D-BAD9-2543CEC0B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20FB6C-8E21-463E-8286-65B363819ACC}"/>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5" name="Footer Placeholder 4">
            <a:extLst>
              <a:ext uri="{FF2B5EF4-FFF2-40B4-BE49-F238E27FC236}">
                <a16:creationId xmlns:a16="http://schemas.microsoft.com/office/drawing/2014/main" id="{6E5DE596-D612-4A13-952C-3F584ABB47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E9FBD0-C842-41AD-AFBE-3BC3A30940E3}"/>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95979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5468-BC29-454E-8B3F-BEA217298A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5A3CB9-F834-417E-87A1-0A019B26E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8B5B5F-4E43-4B7A-B39E-D4400C64B981}"/>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5" name="Footer Placeholder 4">
            <a:extLst>
              <a:ext uri="{FF2B5EF4-FFF2-40B4-BE49-F238E27FC236}">
                <a16:creationId xmlns:a16="http://schemas.microsoft.com/office/drawing/2014/main" id="{56C80E8E-AC7A-48F2-8867-CE8133B803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3ED4D4-158B-40E8-8DCE-A60E62A2FD65}"/>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330013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26F35-7291-49E1-B425-522A7F7155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67F4C2-98C1-4ED6-8F5D-AE426C8F9A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108A56-85B5-40D7-8F10-660A074A4242}"/>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5" name="Footer Placeholder 4">
            <a:extLst>
              <a:ext uri="{FF2B5EF4-FFF2-40B4-BE49-F238E27FC236}">
                <a16:creationId xmlns:a16="http://schemas.microsoft.com/office/drawing/2014/main" id="{D6858564-CAAF-4E50-94A4-A6CCAC47FB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E4D097-1DB7-4F33-8334-53C6FDEEAEAB}"/>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422691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8404-8315-445A-B4CD-89E48368DD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332ED7-E3BF-460A-93D2-E6CE9A1891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4B7B8A-CF69-4348-AB7F-9BA8A38B3EFD}"/>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5" name="Footer Placeholder 4">
            <a:extLst>
              <a:ext uri="{FF2B5EF4-FFF2-40B4-BE49-F238E27FC236}">
                <a16:creationId xmlns:a16="http://schemas.microsoft.com/office/drawing/2014/main" id="{CF0E66F4-D337-4367-B749-AEB261CD0E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3CCE2B-F2B0-40B9-AF81-E7545EE3880F}"/>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5623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94D1-350D-443A-B1D6-4BECD9AC4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B48C53-2D43-4D0B-8990-BB0E67D7D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C7F4C8-B98A-46DC-9755-C35499DB2BAE}"/>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5" name="Footer Placeholder 4">
            <a:extLst>
              <a:ext uri="{FF2B5EF4-FFF2-40B4-BE49-F238E27FC236}">
                <a16:creationId xmlns:a16="http://schemas.microsoft.com/office/drawing/2014/main" id="{E28C014B-086D-49BA-A777-B536A6C1DF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7D7C99-5F53-435E-8895-01A835994374}"/>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211077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1481-1BFC-4F84-842D-2D48BD3B64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2D796B-8046-4C5A-ADB9-6FC4CABC7D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6027E9-6624-4BE8-A2D7-7ED6DAE0CA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97E387-D1F3-4531-AE37-9825F923B1C5}"/>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6" name="Footer Placeholder 5">
            <a:extLst>
              <a:ext uri="{FF2B5EF4-FFF2-40B4-BE49-F238E27FC236}">
                <a16:creationId xmlns:a16="http://schemas.microsoft.com/office/drawing/2014/main" id="{6EB7C390-931B-4DAF-811D-EAAD8DC903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3D56C5-795B-4E74-BAF6-1800320852F5}"/>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397103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8E59-61E5-4A06-A2AB-4C7EABECD0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2E0DC2-C8E6-41D0-B64A-D7FD099BA7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0A3626-216B-4CD2-BE49-D6879856DC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7A82EB-9F2E-4D4D-8FE9-24A347C326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8A6192-28BF-4AC2-9608-14D04FE0A9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055EBC-B2B0-44C0-BBAF-77891010E769}"/>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8" name="Footer Placeholder 7">
            <a:extLst>
              <a:ext uri="{FF2B5EF4-FFF2-40B4-BE49-F238E27FC236}">
                <a16:creationId xmlns:a16="http://schemas.microsoft.com/office/drawing/2014/main" id="{8C252164-F28D-4B0D-BAB7-7149206E2C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A0AA4B3-594C-4753-9615-99525F72BCE6}"/>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77788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9771-654B-4509-8EE3-F8F180021E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D80448-AF22-44D2-8BA9-067C375594EE}"/>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4" name="Footer Placeholder 3">
            <a:extLst>
              <a:ext uri="{FF2B5EF4-FFF2-40B4-BE49-F238E27FC236}">
                <a16:creationId xmlns:a16="http://schemas.microsoft.com/office/drawing/2014/main" id="{FBDCA800-8449-4137-B7E7-CAD40C8B60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689398-8D0F-4439-A1B4-E925942B5EE0}"/>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3067138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637EBB-C92D-4C80-8B56-A98E665C70FC}"/>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3" name="Footer Placeholder 2">
            <a:extLst>
              <a:ext uri="{FF2B5EF4-FFF2-40B4-BE49-F238E27FC236}">
                <a16:creationId xmlns:a16="http://schemas.microsoft.com/office/drawing/2014/main" id="{B4818ADD-3866-4EED-9706-3B5856C3A3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2617D0-C5D8-43BB-867C-370C18407127}"/>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217750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E3DA-3559-4C2F-A41E-FBE9E2FD2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B6E9D9-F34C-4CF2-9CAF-EDE9F00E58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FF90FC-F4D2-475C-B9BF-EA1C08B42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49A8C-5F7E-4F0B-951A-6371652221BD}"/>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6" name="Footer Placeholder 5">
            <a:extLst>
              <a:ext uri="{FF2B5EF4-FFF2-40B4-BE49-F238E27FC236}">
                <a16:creationId xmlns:a16="http://schemas.microsoft.com/office/drawing/2014/main" id="{79559851-88DB-41CA-96D3-9E00370C5C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B39CEE-00B7-419E-9A05-68038AE65F96}"/>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646267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DC66-F57B-4D4E-A930-CE4485684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BBE6E7-673F-487E-82B4-2A381DE58A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3F40AD6-1093-4D25-B525-425E3E236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37E480-67D4-4269-BEC2-6552913B10A5}"/>
              </a:ext>
            </a:extLst>
          </p:cNvPr>
          <p:cNvSpPr>
            <a:spLocks noGrp="1"/>
          </p:cNvSpPr>
          <p:nvPr>
            <p:ph type="dt" sz="half" idx="10"/>
          </p:nvPr>
        </p:nvSpPr>
        <p:spPr/>
        <p:txBody>
          <a:bodyPr/>
          <a:lstStyle/>
          <a:p>
            <a:fld id="{99491E74-DD62-4080-81B8-5438CA90BBAB}" type="datetimeFigureOut">
              <a:rPr lang="en-IN" smtClean="0"/>
              <a:t>21-01-2021</a:t>
            </a:fld>
            <a:endParaRPr lang="en-IN"/>
          </a:p>
        </p:txBody>
      </p:sp>
      <p:sp>
        <p:nvSpPr>
          <p:cNvPr id="6" name="Footer Placeholder 5">
            <a:extLst>
              <a:ext uri="{FF2B5EF4-FFF2-40B4-BE49-F238E27FC236}">
                <a16:creationId xmlns:a16="http://schemas.microsoft.com/office/drawing/2014/main" id="{870DF2CC-8A6C-4873-80C6-BBA9C757C3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F1F3D2-A54D-4EC9-8E5F-38E6456638F1}"/>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7807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FF11B1-E64E-4238-A59A-F307C61E2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E71472-C93D-461D-98A0-EB0D9FA6F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7B327A-7FCB-4999-A47A-51EF20120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91E74-DD62-4080-81B8-5438CA90BBAB}" type="datetimeFigureOut">
              <a:rPr lang="en-IN" smtClean="0"/>
              <a:t>21-01-2021</a:t>
            </a:fld>
            <a:endParaRPr lang="en-IN"/>
          </a:p>
        </p:txBody>
      </p:sp>
      <p:sp>
        <p:nvSpPr>
          <p:cNvPr id="5" name="Footer Placeholder 4">
            <a:extLst>
              <a:ext uri="{FF2B5EF4-FFF2-40B4-BE49-F238E27FC236}">
                <a16:creationId xmlns:a16="http://schemas.microsoft.com/office/drawing/2014/main" id="{E454E658-51AA-4863-9293-A59BA55D0D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76D0A4-91EC-4945-9FBD-099E353DB6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48A81-4D13-4DBB-BA4A-0C70EEA82C5C}" type="slidenum">
              <a:rPr lang="en-IN" smtClean="0"/>
              <a:t>‹#›</a:t>
            </a:fld>
            <a:endParaRPr lang="en-IN"/>
          </a:p>
        </p:txBody>
      </p:sp>
    </p:spTree>
    <p:extLst>
      <p:ext uri="{BB962C8B-B14F-4D97-AF65-F5344CB8AC3E}">
        <p14:creationId xmlns:p14="http://schemas.microsoft.com/office/powerpoint/2010/main" val="129261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4.png"/><Relationship Id="rId5" Type="http://schemas.microsoft.com/office/2011/relationships/inkAction" Target="../ink/inkAction8.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6.png"/><Relationship Id="rId5" Type="http://schemas.microsoft.com/office/2011/relationships/inkAction" Target="../ink/inkAction9.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8.png"/><Relationship Id="rId5" Type="http://schemas.microsoft.com/office/2011/relationships/inkAction" Target="../ink/inkAction10.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microsoft.com/office/2011/relationships/inkAction" Target="../ink/inkAction1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4.png"/><Relationship Id="rId5" Type="http://schemas.microsoft.com/office/2011/relationships/inkAction" Target="../ink/inkAction1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6.png"/><Relationship Id="rId5" Type="http://schemas.microsoft.com/office/2011/relationships/inkAction" Target="../ink/inkAction1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8.png"/><Relationship Id="rId5" Type="http://schemas.microsoft.com/office/2011/relationships/inkAction" Target="../ink/inkAction1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0.png"/><Relationship Id="rId5" Type="http://schemas.microsoft.com/office/2011/relationships/inkAction" Target="../ink/inkAction15.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microsoft.com/office/2011/relationships/inkAction" Target="../ink/inkAction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11/relationships/inkAction" Target="../ink/inkAction2.xml"/><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4.png"/><Relationship Id="rId5" Type="http://schemas.microsoft.com/office/2011/relationships/inkAction" Target="../ink/inkAction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microsoft.com/office/2011/relationships/inkAction" Target="../ink/inkAction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png"/><Relationship Id="rId5" Type="http://schemas.microsoft.com/office/2011/relationships/inkAction" Target="../ink/inkAction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2.png"/><Relationship Id="rId5" Type="http://schemas.microsoft.com/office/2011/relationships/inkAction" Target="../ink/inkAction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973123" y="87243"/>
            <a:ext cx="9907398" cy="1354217"/>
          </a:xfrm>
          <a:prstGeom prst="rect">
            <a:avLst/>
          </a:prstGeom>
          <a:noFill/>
          <a:ln w="9525">
            <a:noFill/>
            <a:miter lim="800000"/>
            <a:headEnd/>
            <a:tailEnd/>
          </a:ln>
        </p:spPr>
        <p:txBody>
          <a:bodyPr wrap="square">
            <a:spAutoFit/>
          </a:bodyPr>
          <a:lstStyle/>
          <a:p>
            <a:pPr algn="ctr"/>
            <a:r>
              <a:rPr lang="en-US" sz="4600" b="1">
                <a:solidFill>
                  <a:srgbClr val="FF0000"/>
                </a:solidFill>
                <a:latin typeface="Times" panose="02020603050405020304" pitchFamily="18" charset="0"/>
                <a:cs typeface="Times" panose="02020603050405020304" pitchFamily="18" charset="0"/>
              </a:rPr>
              <a:t>Lecture 15 and 16</a:t>
            </a:r>
            <a:endParaRPr lang="en-US" sz="4600" b="1" dirty="0">
              <a:solidFill>
                <a:srgbClr val="FF0000"/>
              </a:solidFill>
              <a:latin typeface="Times" panose="02020603050405020304" pitchFamily="18" charset="0"/>
              <a:cs typeface="Times" panose="02020603050405020304" pitchFamily="18" charset="0"/>
            </a:endParaRPr>
          </a:p>
          <a:p>
            <a:pPr algn="ctr"/>
            <a:r>
              <a:rPr lang="en-US" sz="3600" b="1" dirty="0">
                <a:solidFill>
                  <a:srgbClr val="0000FF"/>
                </a:solidFill>
                <a:latin typeface="Times" panose="02020603050405020304" pitchFamily="18" charset="0"/>
                <a:cs typeface="Times" panose="02020603050405020304" pitchFamily="18" charset="0"/>
              </a:rPr>
              <a:t>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427" y="1564779"/>
            <a:ext cx="2521946" cy="24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62422"/>
    </mc:Choice>
    <mc:Fallback xmlns="">
      <p:transition spd="slow" advTm="62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B7DE16-BDF4-48E3-9503-86FC56C80F9B}"/>
              </a:ext>
            </a:extLst>
          </p:cNvPr>
          <p:cNvPicPr>
            <a:picLocks noChangeAspect="1"/>
          </p:cNvPicPr>
          <p:nvPr/>
        </p:nvPicPr>
        <p:blipFill rotWithShape="1">
          <a:blip r:embed="rId4"/>
          <a:srcRect t="25046"/>
          <a:stretch/>
        </p:blipFill>
        <p:spPr>
          <a:xfrm>
            <a:off x="253074" y="1744910"/>
            <a:ext cx="11097375" cy="3775045"/>
          </a:xfrm>
          <a:prstGeom prst="rect">
            <a:avLst/>
          </a:prstGeom>
        </p:spPr>
      </p:pic>
      <p:sp>
        <p:nvSpPr>
          <p:cNvPr id="3" name="Rectangle 2">
            <a:extLst>
              <a:ext uri="{FF2B5EF4-FFF2-40B4-BE49-F238E27FC236}">
                <a16:creationId xmlns:a16="http://schemas.microsoft.com/office/drawing/2014/main" id="{0E255413-FC19-42DC-AFBA-11FBD0356D6F}"/>
              </a:ext>
            </a:extLst>
          </p:cNvPr>
          <p:cNvSpPr/>
          <p:nvPr/>
        </p:nvSpPr>
        <p:spPr>
          <a:xfrm>
            <a:off x="3713135" y="313673"/>
            <a:ext cx="4519186" cy="646331"/>
          </a:xfrm>
          <a:prstGeom prst="rect">
            <a:avLst/>
          </a:prstGeom>
        </p:spPr>
        <p:txBody>
          <a:bodyPr wrap="none">
            <a:spAutoFit/>
          </a:bodyPr>
          <a:lstStyle/>
          <a:p>
            <a:r>
              <a:rPr lang="en-IN" sz="3600" b="1" dirty="0" err="1">
                <a:solidFill>
                  <a:srgbClr val="FF0000"/>
                </a:solidFill>
                <a:latin typeface="Arial,Bold"/>
              </a:rPr>
              <a:t>Diastereoselectivity</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4" name="Ink 3">
                <a:extLst>
                  <a:ext uri="{FF2B5EF4-FFF2-40B4-BE49-F238E27FC236}">
                    <a16:creationId xmlns:a16="http://schemas.microsoft.com/office/drawing/2014/main" id="{BD722ECD-9693-4138-8D0D-B0685ABBC84D}"/>
                  </a:ext>
                </a:extLst>
              </p14:cNvPr>
              <p14:cNvContentPartPr/>
              <p14:nvPr>
                <p:extLst>
                  <p:ext uri="{42D2F446-02D8-4167-A562-619A0277C38B}">
                    <p15:isNarration xmlns:p15="http://schemas.microsoft.com/office/powerpoint/2012/main" val="1"/>
                  </p:ext>
                </p:extLst>
              </p14:nvPr>
            </p14:nvContentPartPr>
            <p14:xfrm>
              <a:off x="749520" y="2376360"/>
              <a:ext cx="8994960" cy="3469320"/>
            </p14:xfrm>
          </p:contentPart>
        </mc:Choice>
        <mc:Fallback xmlns="">
          <p:pic>
            <p:nvPicPr>
              <p:cNvPr id="4" name="Ink 3">
                <a:extLst>
                  <a:ext uri="{FF2B5EF4-FFF2-40B4-BE49-F238E27FC236}">
                    <a16:creationId xmlns:a16="http://schemas.microsoft.com/office/drawing/2014/main" id="{BD722ECD-9693-4138-8D0D-B0685ABBC84D}"/>
                  </a:ext>
                </a:extLst>
              </p:cNvPr>
              <p:cNvPicPr>
                <a:picLocks noGrp="1" noRot="1" noChangeAspect="1" noMove="1" noResize="1" noEditPoints="1" noAdjustHandles="1" noChangeArrowheads="1" noChangeShapeType="1"/>
              </p:cNvPicPr>
              <p:nvPr/>
            </p:nvPicPr>
            <p:blipFill>
              <a:blip r:embed="rId6"/>
              <a:stretch>
                <a:fillRect/>
              </a:stretch>
            </p:blipFill>
            <p:spPr>
              <a:xfrm>
                <a:off x="740160" y="2367000"/>
                <a:ext cx="9013680" cy="3488040"/>
              </a:xfrm>
              <a:prstGeom prst="rect">
                <a:avLst/>
              </a:prstGeom>
            </p:spPr>
          </p:pic>
        </mc:Fallback>
      </mc:AlternateContent>
      <p:pic>
        <p:nvPicPr>
          <p:cNvPr id="6" name="Audio 5">
            <a:hlinkClick r:id="" action="ppaction://media"/>
            <a:extLst>
              <a:ext uri="{FF2B5EF4-FFF2-40B4-BE49-F238E27FC236}">
                <a16:creationId xmlns:a16="http://schemas.microsoft.com/office/drawing/2014/main" id="{28E77B39-D5EB-4F70-93A8-F9624EC1CC2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38790195"/>
      </p:ext>
    </p:extLst>
  </p:cSld>
  <p:clrMapOvr>
    <a:masterClrMapping/>
  </p:clrMapOvr>
  <mc:AlternateContent xmlns:mc="http://schemas.openxmlformats.org/markup-compatibility/2006" xmlns:p14="http://schemas.microsoft.com/office/powerpoint/2010/main">
    <mc:Choice Requires="p14">
      <p:transition spd="slow" p14:dur="2000" advTm="107508"/>
    </mc:Choice>
    <mc:Fallback xmlns="">
      <p:transition spd="slow" advTm="107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6111F-061F-42F2-B5D6-3D9353940D51}"/>
              </a:ext>
            </a:extLst>
          </p:cNvPr>
          <p:cNvPicPr>
            <a:picLocks noChangeAspect="1"/>
          </p:cNvPicPr>
          <p:nvPr/>
        </p:nvPicPr>
        <p:blipFill rotWithShape="1">
          <a:blip r:embed="rId4"/>
          <a:srcRect t="25812" b="2001"/>
          <a:stretch/>
        </p:blipFill>
        <p:spPr>
          <a:xfrm>
            <a:off x="251668" y="2488963"/>
            <a:ext cx="11353007" cy="3584196"/>
          </a:xfrm>
          <a:prstGeom prst="rect">
            <a:avLst/>
          </a:prstGeom>
        </p:spPr>
      </p:pic>
      <p:sp>
        <p:nvSpPr>
          <p:cNvPr id="4" name="Rectangle 3">
            <a:extLst>
              <a:ext uri="{FF2B5EF4-FFF2-40B4-BE49-F238E27FC236}">
                <a16:creationId xmlns:a16="http://schemas.microsoft.com/office/drawing/2014/main" id="{404DB2D3-88CA-44F6-8742-DFD013875F36}"/>
              </a:ext>
            </a:extLst>
          </p:cNvPr>
          <p:cNvSpPr/>
          <p:nvPr/>
        </p:nvSpPr>
        <p:spPr>
          <a:xfrm>
            <a:off x="117445" y="180639"/>
            <a:ext cx="12013035" cy="2585323"/>
          </a:xfrm>
          <a:prstGeom prst="rect">
            <a:avLst/>
          </a:prstGeom>
        </p:spPr>
        <p:txBody>
          <a:bodyPr wrap="square">
            <a:spAutoFit/>
          </a:bodyPr>
          <a:lstStyle/>
          <a:p>
            <a:pPr algn="just"/>
            <a:r>
              <a:rPr lang="en-US" b="1" dirty="0">
                <a:solidFill>
                  <a:srgbClr val="FF0000"/>
                </a:solidFill>
                <a:latin typeface="Times New Roman" panose="02020603050405020304" pitchFamily="18" charset="0"/>
                <a:cs typeface="Times New Roman" panose="02020603050405020304" pitchFamily="18" charset="0"/>
              </a:rPr>
              <a:t>The mechanism </a:t>
            </a:r>
            <a:r>
              <a:rPr lang="en-US" dirty="0">
                <a:latin typeface="Times New Roman" panose="02020603050405020304" pitchFamily="18" charset="0"/>
                <a:cs typeface="Times New Roman" panose="02020603050405020304" pitchFamily="18" charset="0"/>
              </a:rPr>
              <a:t>of the classical </a:t>
            </a:r>
            <a:r>
              <a:rPr lang="en-US" i="1" dirty="0">
                <a:latin typeface="Times New Roman" panose="02020603050405020304" pitchFamily="18" charset="0"/>
                <a:cs typeface="Times New Roman" panose="02020603050405020304" pitchFamily="18" charset="0"/>
              </a:rPr>
              <a:t>acid catalyzed aldol reaction </a:t>
            </a:r>
            <a:r>
              <a:rPr lang="en-US" dirty="0">
                <a:latin typeface="Times New Roman" panose="02020603050405020304" pitchFamily="18" charset="0"/>
                <a:cs typeface="Times New Roman" panose="02020603050405020304" pitchFamily="18" charset="0"/>
              </a:rPr>
              <a:t>involves the equilibrium formation of an enol, which functions as a nucleophile. The carbonyl group of the electrophile is activated toward nucleophilic attack by protonation. In the base catalyzed reaction, the enolate is formed by deprotonation followed by the addition of the enolate to the carbonyl group. In both cases, the reaction goes through a number of equilibria, and the formation of the product is reversible. </a:t>
            </a:r>
            <a:r>
              <a:rPr lang="en-US" i="1" dirty="0">
                <a:latin typeface="Times New Roman" panose="02020603050405020304" pitchFamily="18" charset="0"/>
                <a:cs typeface="Times New Roman" panose="02020603050405020304" pitchFamily="18" charset="0"/>
              </a:rPr>
              <a:t>Aldol reaction </a:t>
            </a:r>
            <a:r>
              <a:rPr lang="en-US" dirty="0">
                <a:latin typeface="Times New Roman" panose="02020603050405020304" pitchFamily="18" charset="0"/>
                <a:cs typeface="Times New Roman" panose="02020603050405020304" pitchFamily="18" charset="0"/>
              </a:rPr>
              <a:t>of preformed enolates generally provides the products with high </a:t>
            </a:r>
            <a:r>
              <a:rPr lang="en-US" dirty="0" err="1">
                <a:latin typeface="Times New Roman" panose="02020603050405020304" pitchFamily="18" charset="0"/>
                <a:cs typeface="Times New Roman" panose="02020603050405020304" pitchFamily="18" charset="0"/>
              </a:rPr>
              <a:t>diastereoselectivity</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Z</a:t>
            </a:r>
            <a:r>
              <a:rPr lang="en-US" dirty="0">
                <a:latin typeface="Times New Roman" panose="02020603050405020304" pitchFamily="18" charset="0"/>
                <a:cs typeface="Times New Roman" panose="02020603050405020304" pitchFamily="18" charset="0"/>
              </a:rPr>
              <a:t>)-enolates yielding the </a:t>
            </a:r>
            <a:r>
              <a:rPr lang="en-US" i="1" dirty="0">
                <a:latin typeface="Times New Roman" panose="02020603050405020304" pitchFamily="18" charset="0"/>
                <a:cs typeface="Times New Roman" panose="02020603050405020304" pitchFamily="18" charset="0"/>
              </a:rPr>
              <a:t>syn </a:t>
            </a:r>
            <a:r>
              <a:rPr lang="en-US" dirty="0">
                <a:latin typeface="Times New Roman" panose="02020603050405020304" pitchFamily="18" charset="0"/>
                <a:cs typeface="Times New Roman" panose="02020603050405020304" pitchFamily="18" charset="0"/>
              </a:rPr>
              <a:t>product, (</a:t>
            </a:r>
            <a:r>
              <a:rPr lang="en-US" i="1"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)-enolates forming the </a:t>
            </a:r>
            <a:r>
              <a:rPr lang="en-US" i="1" dirty="0">
                <a:latin typeface="Times New Roman" panose="02020603050405020304" pitchFamily="18" charset="0"/>
                <a:cs typeface="Times New Roman" panose="02020603050405020304" pitchFamily="18" charset="0"/>
              </a:rPr>
              <a:t>anti </a:t>
            </a:r>
            <a:r>
              <a:rPr lang="en-US" dirty="0">
                <a:latin typeface="Times New Roman" panose="02020603050405020304" pitchFamily="18" charset="0"/>
                <a:cs typeface="Times New Roman" panose="02020603050405020304" pitchFamily="18" charset="0"/>
              </a:rPr>
              <a:t>product as the major diastereomer. The stereochemical outcome of the reaction can be rationalized based on the Zimmerman-Traxler model, according to which the reaction proceeds through a six-membered </a:t>
            </a:r>
            <a:r>
              <a:rPr lang="en-US" dirty="0" err="1">
                <a:latin typeface="Times New Roman" panose="02020603050405020304" pitchFamily="18" charset="0"/>
                <a:cs typeface="Times New Roman" panose="02020603050405020304" pitchFamily="18" charset="0"/>
              </a:rPr>
              <a:t>chairlike</a:t>
            </a:r>
            <a:r>
              <a:rPr lang="en-US" dirty="0">
                <a:latin typeface="Times New Roman" panose="02020603050405020304" pitchFamily="18" charset="0"/>
                <a:cs typeface="Times New Roman" panose="02020603050405020304" pitchFamily="18" charset="0"/>
              </a:rPr>
              <a:t> transition state. The controlling factor according to this model is the avoidance of destabilizing 1,3-diaxial interactions in the cyclic transition state.</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65640515-E442-475E-A918-F7A14668D8B5}"/>
                  </a:ext>
                </a:extLst>
              </p14:cNvPr>
              <p14:cNvContentPartPr/>
              <p14:nvPr>
                <p:extLst>
                  <p:ext uri="{42D2F446-02D8-4167-A562-619A0277C38B}">
                    <p15:isNarration xmlns:p15="http://schemas.microsoft.com/office/powerpoint/2012/main" val="1"/>
                  </p:ext>
                </p:extLst>
              </p14:nvPr>
            </p14:nvContentPartPr>
            <p14:xfrm>
              <a:off x="2232720" y="486360"/>
              <a:ext cx="9927720" cy="6196680"/>
            </p14:xfrm>
          </p:contentPart>
        </mc:Choice>
        <mc:Fallback xmlns="">
          <p:pic>
            <p:nvPicPr>
              <p:cNvPr id="5" name="Ink 4">
                <a:extLst>
                  <a:ext uri="{FF2B5EF4-FFF2-40B4-BE49-F238E27FC236}">
                    <a16:creationId xmlns:a16="http://schemas.microsoft.com/office/drawing/2014/main" id="{65640515-E442-475E-A918-F7A14668D8B5}"/>
                  </a:ext>
                </a:extLst>
              </p:cNvPr>
              <p:cNvPicPr>
                <a:picLocks noGrp="1" noRot="1" noChangeAspect="1" noMove="1" noResize="1" noEditPoints="1" noAdjustHandles="1" noChangeArrowheads="1" noChangeShapeType="1"/>
              </p:cNvPicPr>
              <p:nvPr/>
            </p:nvPicPr>
            <p:blipFill>
              <a:blip r:embed="rId6"/>
              <a:stretch>
                <a:fillRect/>
              </a:stretch>
            </p:blipFill>
            <p:spPr>
              <a:xfrm>
                <a:off x="2223360" y="477000"/>
                <a:ext cx="9946440" cy="6215400"/>
              </a:xfrm>
              <a:prstGeom prst="rect">
                <a:avLst/>
              </a:prstGeom>
            </p:spPr>
          </p:pic>
        </mc:Fallback>
      </mc:AlternateContent>
      <p:pic>
        <p:nvPicPr>
          <p:cNvPr id="6" name="Audio 5">
            <a:hlinkClick r:id="" action="ppaction://media"/>
            <a:extLst>
              <a:ext uri="{FF2B5EF4-FFF2-40B4-BE49-F238E27FC236}">
                <a16:creationId xmlns:a16="http://schemas.microsoft.com/office/drawing/2014/main" id="{2F55C7E8-5F73-4E50-B86B-1886622B34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59996207"/>
      </p:ext>
    </p:extLst>
  </p:cSld>
  <p:clrMapOvr>
    <a:masterClrMapping/>
  </p:clrMapOvr>
  <mc:AlternateContent xmlns:mc="http://schemas.openxmlformats.org/markup-compatibility/2006" xmlns:p14="http://schemas.microsoft.com/office/powerpoint/2010/main">
    <mc:Choice Requires="p14">
      <p:transition spd="slow" p14:dur="2000" advTm="318054"/>
    </mc:Choice>
    <mc:Fallback xmlns="">
      <p:transition spd="slow" advTm="318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CA69A9-0977-490B-B8BD-99B75C64D6C2}"/>
              </a:ext>
            </a:extLst>
          </p:cNvPr>
          <p:cNvPicPr>
            <a:picLocks noChangeAspect="1"/>
          </p:cNvPicPr>
          <p:nvPr/>
        </p:nvPicPr>
        <p:blipFill rotWithShape="1">
          <a:blip r:embed="rId4"/>
          <a:srcRect t="16879"/>
          <a:stretch/>
        </p:blipFill>
        <p:spPr>
          <a:xfrm>
            <a:off x="1072514" y="1216403"/>
            <a:ext cx="10046972" cy="4681593"/>
          </a:xfrm>
          <a:prstGeom prst="rect">
            <a:avLst/>
          </a:prstGeom>
        </p:spPr>
      </p:pic>
      <p:sp>
        <p:nvSpPr>
          <p:cNvPr id="3" name="Rectangle 2">
            <a:extLst>
              <a:ext uri="{FF2B5EF4-FFF2-40B4-BE49-F238E27FC236}">
                <a16:creationId xmlns:a16="http://schemas.microsoft.com/office/drawing/2014/main" id="{7C1CD2C6-9CF4-41D3-BFFB-BC1CE30FEBD4}"/>
              </a:ext>
            </a:extLst>
          </p:cNvPr>
          <p:cNvSpPr/>
          <p:nvPr/>
        </p:nvSpPr>
        <p:spPr>
          <a:xfrm>
            <a:off x="3713135" y="313673"/>
            <a:ext cx="4519186" cy="646331"/>
          </a:xfrm>
          <a:prstGeom prst="rect">
            <a:avLst/>
          </a:prstGeom>
        </p:spPr>
        <p:txBody>
          <a:bodyPr wrap="none">
            <a:spAutoFit/>
          </a:bodyPr>
          <a:lstStyle/>
          <a:p>
            <a:r>
              <a:rPr lang="en-IN" sz="3600" b="1" dirty="0" err="1">
                <a:solidFill>
                  <a:srgbClr val="FF0000"/>
                </a:solidFill>
                <a:latin typeface="Arial,Bold"/>
              </a:rPr>
              <a:t>Diastereoselectivity</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DA85C3EB-D924-40EC-8894-7A624080B817}"/>
                  </a:ext>
                </a:extLst>
              </p14:cNvPr>
              <p14:cNvContentPartPr/>
              <p14:nvPr>
                <p:extLst>
                  <p:ext uri="{42D2F446-02D8-4167-A562-619A0277C38B}">
                    <p15:isNarration xmlns:p15="http://schemas.microsoft.com/office/powerpoint/2012/main" val="1"/>
                  </p:ext>
                </p:extLst>
              </p14:nvPr>
            </p14:nvContentPartPr>
            <p14:xfrm>
              <a:off x="1220040" y="1355760"/>
              <a:ext cx="10845000" cy="5159880"/>
            </p14:xfrm>
          </p:contentPart>
        </mc:Choice>
        <mc:Fallback xmlns="">
          <p:pic>
            <p:nvPicPr>
              <p:cNvPr id="5" name="Ink 4">
                <a:extLst>
                  <a:ext uri="{FF2B5EF4-FFF2-40B4-BE49-F238E27FC236}">
                    <a16:creationId xmlns:a16="http://schemas.microsoft.com/office/drawing/2014/main" id="{DA85C3EB-D924-40EC-8894-7A624080B817}"/>
                  </a:ext>
                </a:extLst>
              </p:cNvPr>
              <p:cNvPicPr>
                <a:picLocks noGrp="1" noRot="1" noChangeAspect="1" noMove="1" noResize="1" noEditPoints="1" noAdjustHandles="1" noChangeArrowheads="1" noChangeShapeType="1"/>
              </p:cNvPicPr>
              <p:nvPr/>
            </p:nvPicPr>
            <p:blipFill>
              <a:blip r:embed="rId6"/>
              <a:stretch>
                <a:fillRect/>
              </a:stretch>
            </p:blipFill>
            <p:spPr>
              <a:xfrm>
                <a:off x="1210680" y="1346400"/>
                <a:ext cx="10863720" cy="5178600"/>
              </a:xfrm>
              <a:prstGeom prst="rect">
                <a:avLst/>
              </a:prstGeom>
            </p:spPr>
          </p:pic>
        </mc:Fallback>
      </mc:AlternateContent>
      <p:pic>
        <p:nvPicPr>
          <p:cNvPr id="6" name="Audio 5">
            <a:hlinkClick r:id="" action="ppaction://media"/>
            <a:extLst>
              <a:ext uri="{FF2B5EF4-FFF2-40B4-BE49-F238E27FC236}">
                <a16:creationId xmlns:a16="http://schemas.microsoft.com/office/drawing/2014/main" id="{51486965-C702-4C77-A69E-21C8EC4DC94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59992438"/>
      </p:ext>
    </p:extLst>
  </p:cSld>
  <p:clrMapOvr>
    <a:masterClrMapping/>
  </p:clrMapOvr>
  <mc:AlternateContent xmlns:mc="http://schemas.openxmlformats.org/markup-compatibility/2006" xmlns:p14="http://schemas.microsoft.com/office/powerpoint/2010/main">
    <mc:Choice Requires="p14">
      <p:transition spd="slow" p14:dur="2000" advTm="218473"/>
    </mc:Choice>
    <mc:Fallback xmlns="">
      <p:transition spd="slow" advTm="218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C868AB-E420-4BDA-A04A-DBFE5C47002E}"/>
              </a:ext>
            </a:extLst>
          </p:cNvPr>
          <p:cNvPicPr>
            <a:picLocks noChangeAspect="1"/>
          </p:cNvPicPr>
          <p:nvPr/>
        </p:nvPicPr>
        <p:blipFill rotWithShape="1">
          <a:blip r:embed="rId4"/>
          <a:srcRect t="13842" r="16637"/>
          <a:stretch/>
        </p:blipFill>
        <p:spPr>
          <a:xfrm>
            <a:off x="1078591" y="947404"/>
            <a:ext cx="6823839" cy="5461786"/>
          </a:xfrm>
          <a:prstGeom prst="rect">
            <a:avLst/>
          </a:prstGeom>
        </p:spPr>
      </p:pic>
      <p:grpSp>
        <p:nvGrpSpPr>
          <p:cNvPr id="3" name="Group 2">
            <a:extLst>
              <a:ext uri="{FF2B5EF4-FFF2-40B4-BE49-F238E27FC236}">
                <a16:creationId xmlns:a16="http://schemas.microsoft.com/office/drawing/2014/main" id="{311FCF7B-01A9-42FD-B4F0-449EE4DDA868}"/>
              </a:ext>
            </a:extLst>
          </p:cNvPr>
          <p:cNvGrpSpPr/>
          <p:nvPr/>
        </p:nvGrpSpPr>
        <p:grpSpPr>
          <a:xfrm>
            <a:off x="8144292" y="862869"/>
            <a:ext cx="3547958" cy="5546321"/>
            <a:chOff x="8018457" y="862868"/>
            <a:chExt cx="3419952" cy="5887272"/>
          </a:xfrm>
        </p:grpSpPr>
        <p:pic>
          <p:nvPicPr>
            <p:cNvPr id="5" name="Picture 4">
              <a:extLst>
                <a:ext uri="{FF2B5EF4-FFF2-40B4-BE49-F238E27FC236}">
                  <a16:creationId xmlns:a16="http://schemas.microsoft.com/office/drawing/2014/main" id="{525D2486-FE0F-41FF-A4DE-C20027993650}"/>
                </a:ext>
              </a:extLst>
            </p:cNvPr>
            <p:cNvPicPr>
              <a:picLocks noChangeAspect="1"/>
            </p:cNvPicPr>
            <p:nvPr/>
          </p:nvPicPr>
          <p:blipFill>
            <a:blip r:embed="rId5"/>
            <a:stretch>
              <a:fillRect/>
            </a:stretch>
          </p:blipFill>
          <p:spPr>
            <a:xfrm>
              <a:off x="8018457" y="862868"/>
              <a:ext cx="3419952" cy="5144218"/>
            </a:xfrm>
            <a:prstGeom prst="rect">
              <a:avLst/>
            </a:prstGeom>
          </p:spPr>
        </p:pic>
        <p:pic>
          <p:nvPicPr>
            <p:cNvPr id="6" name="Picture 5">
              <a:extLst>
                <a:ext uri="{FF2B5EF4-FFF2-40B4-BE49-F238E27FC236}">
                  <a16:creationId xmlns:a16="http://schemas.microsoft.com/office/drawing/2014/main" id="{BB52C3BA-E955-4C72-94E2-23F67798BB85}"/>
                </a:ext>
              </a:extLst>
            </p:cNvPr>
            <p:cNvPicPr>
              <a:picLocks noChangeAspect="1"/>
            </p:cNvPicPr>
            <p:nvPr/>
          </p:nvPicPr>
          <p:blipFill>
            <a:blip r:embed="rId6"/>
            <a:stretch>
              <a:fillRect/>
            </a:stretch>
          </p:blipFill>
          <p:spPr>
            <a:xfrm>
              <a:off x="8151963" y="6121402"/>
              <a:ext cx="2934109" cy="628738"/>
            </a:xfrm>
            <a:prstGeom prst="rect">
              <a:avLst/>
            </a:prstGeom>
          </p:spPr>
        </p:pic>
      </p:grpSp>
      <p:sp>
        <p:nvSpPr>
          <p:cNvPr id="8" name="Rectangle 7">
            <a:extLst>
              <a:ext uri="{FF2B5EF4-FFF2-40B4-BE49-F238E27FC236}">
                <a16:creationId xmlns:a16="http://schemas.microsoft.com/office/drawing/2014/main" id="{098011B1-E4CA-44D1-9C69-2DED151675EC}"/>
              </a:ext>
            </a:extLst>
          </p:cNvPr>
          <p:cNvSpPr/>
          <p:nvPr/>
        </p:nvSpPr>
        <p:spPr>
          <a:xfrm>
            <a:off x="1834001" y="107860"/>
            <a:ext cx="7785016" cy="646331"/>
          </a:xfrm>
          <a:prstGeom prst="rect">
            <a:avLst/>
          </a:prstGeom>
        </p:spPr>
        <p:txBody>
          <a:bodyPr wrap="none">
            <a:spAutoFit/>
          </a:bodyPr>
          <a:lstStyle/>
          <a:p>
            <a:r>
              <a:rPr lang="en-IN" sz="3600" b="1" dirty="0">
                <a:solidFill>
                  <a:srgbClr val="FF0000"/>
                </a:solidFill>
                <a:latin typeface="Arial,Bold"/>
              </a:rPr>
              <a:t>Reactions Based on Aldol reaction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7" name="Ink 6">
                <a:extLst>
                  <a:ext uri="{FF2B5EF4-FFF2-40B4-BE49-F238E27FC236}">
                    <a16:creationId xmlns:a16="http://schemas.microsoft.com/office/drawing/2014/main" id="{06BF9453-5D47-4D5D-A4A4-ADD8931883D7}"/>
                  </a:ext>
                </a:extLst>
              </p14:cNvPr>
              <p14:cNvContentPartPr/>
              <p14:nvPr>
                <p:extLst>
                  <p:ext uri="{42D2F446-02D8-4167-A562-619A0277C38B}">
                    <p15:isNarration xmlns:p15="http://schemas.microsoft.com/office/powerpoint/2012/main" val="1"/>
                  </p:ext>
                </p:extLst>
              </p14:nvPr>
            </p14:nvContentPartPr>
            <p14:xfrm>
              <a:off x="390960" y="965160"/>
              <a:ext cx="6945480" cy="5430600"/>
            </p14:xfrm>
          </p:contentPart>
        </mc:Choice>
        <mc:Fallback xmlns="">
          <p:pic>
            <p:nvPicPr>
              <p:cNvPr id="7" name="Ink 6">
                <a:extLst>
                  <a:ext uri="{FF2B5EF4-FFF2-40B4-BE49-F238E27FC236}">
                    <a16:creationId xmlns:a16="http://schemas.microsoft.com/office/drawing/2014/main" id="{06BF9453-5D47-4D5D-A4A4-ADD8931883D7}"/>
                  </a:ext>
                </a:extLst>
              </p:cNvPr>
              <p:cNvPicPr>
                <a:picLocks noGrp="1" noRot="1" noChangeAspect="1" noMove="1" noResize="1" noEditPoints="1" noAdjustHandles="1" noChangeArrowheads="1" noChangeShapeType="1"/>
              </p:cNvPicPr>
              <p:nvPr/>
            </p:nvPicPr>
            <p:blipFill>
              <a:blip r:embed="rId8"/>
              <a:stretch>
                <a:fillRect/>
              </a:stretch>
            </p:blipFill>
            <p:spPr>
              <a:xfrm>
                <a:off x="381600" y="955800"/>
                <a:ext cx="6964200" cy="5449320"/>
              </a:xfrm>
              <a:prstGeom prst="rect">
                <a:avLst/>
              </a:prstGeom>
            </p:spPr>
          </p:pic>
        </mc:Fallback>
      </mc:AlternateContent>
      <p:pic>
        <p:nvPicPr>
          <p:cNvPr id="9" name="Audio 8">
            <a:hlinkClick r:id="" action="ppaction://media"/>
            <a:extLst>
              <a:ext uri="{FF2B5EF4-FFF2-40B4-BE49-F238E27FC236}">
                <a16:creationId xmlns:a16="http://schemas.microsoft.com/office/drawing/2014/main" id="{8FC9E2EC-BB62-4270-A52C-4E32ECE6FF2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5797117"/>
      </p:ext>
    </p:extLst>
  </p:cSld>
  <p:clrMapOvr>
    <a:masterClrMapping/>
  </p:clrMapOvr>
  <mc:AlternateContent xmlns:mc="http://schemas.openxmlformats.org/markup-compatibility/2006" xmlns:p14="http://schemas.microsoft.com/office/powerpoint/2010/main">
    <mc:Choice Requires="p14">
      <p:transition spd="slow" p14:dur="2000" advTm="333784"/>
    </mc:Choice>
    <mc:Fallback xmlns="">
      <p:transition spd="slow" advTm="333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2763BE-8D2B-4B06-A789-50858CAC0597}"/>
              </a:ext>
            </a:extLst>
          </p:cNvPr>
          <p:cNvPicPr>
            <a:picLocks noChangeAspect="1"/>
          </p:cNvPicPr>
          <p:nvPr/>
        </p:nvPicPr>
        <p:blipFill rotWithShape="1">
          <a:blip r:embed="rId4"/>
          <a:srcRect l="5329" t="15096" r="28214" b="56263"/>
          <a:stretch/>
        </p:blipFill>
        <p:spPr>
          <a:xfrm>
            <a:off x="3109518" y="1258349"/>
            <a:ext cx="5972963" cy="1652631"/>
          </a:xfrm>
          <a:prstGeom prst="rect">
            <a:avLst/>
          </a:prstGeom>
        </p:spPr>
      </p:pic>
      <p:sp>
        <p:nvSpPr>
          <p:cNvPr id="4" name="Rectangle 3">
            <a:extLst>
              <a:ext uri="{FF2B5EF4-FFF2-40B4-BE49-F238E27FC236}">
                <a16:creationId xmlns:a16="http://schemas.microsoft.com/office/drawing/2014/main" id="{C537879C-B629-4910-8655-B0B7A77FD033}"/>
              </a:ext>
            </a:extLst>
          </p:cNvPr>
          <p:cNvSpPr/>
          <p:nvPr/>
        </p:nvSpPr>
        <p:spPr>
          <a:xfrm>
            <a:off x="4620280" y="333355"/>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pic>
        <p:nvPicPr>
          <p:cNvPr id="6" name="Picture 5">
            <a:extLst>
              <a:ext uri="{FF2B5EF4-FFF2-40B4-BE49-F238E27FC236}">
                <a16:creationId xmlns:a16="http://schemas.microsoft.com/office/drawing/2014/main" id="{68224844-13B9-404B-86E2-94B0245B9A33}"/>
              </a:ext>
            </a:extLst>
          </p:cNvPr>
          <p:cNvPicPr>
            <a:picLocks noChangeAspect="1"/>
          </p:cNvPicPr>
          <p:nvPr/>
        </p:nvPicPr>
        <p:blipFill rotWithShape="1">
          <a:blip r:embed="rId4"/>
          <a:srcRect t="56530" b="9740"/>
          <a:stretch/>
        </p:blipFill>
        <p:spPr>
          <a:xfrm>
            <a:off x="1602206" y="3758267"/>
            <a:ext cx="8987585" cy="1946246"/>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9" name="Ink 8">
                <a:extLst>
                  <a:ext uri="{FF2B5EF4-FFF2-40B4-BE49-F238E27FC236}">
                    <a16:creationId xmlns:a16="http://schemas.microsoft.com/office/drawing/2014/main" id="{C18E008B-8E7D-4A1E-A8ED-57FA50975A3D}"/>
                  </a:ext>
                </a:extLst>
              </p14:cNvPr>
              <p14:cNvContentPartPr/>
              <p14:nvPr>
                <p:extLst>
                  <p:ext uri="{42D2F446-02D8-4167-A562-619A0277C38B}">
                    <p15:isNarration xmlns:p15="http://schemas.microsoft.com/office/powerpoint/2012/main" val="1"/>
                  </p:ext>
                </p:extLst>
              </p14:nvPr>
            </p14:nvContentPartPr>
            <p14:xfrm>
              <a:off x="1554840" y="1419480"/>
              <a:ext cx="7878600" cy="4306680"/>
            </p14:xfrm>
          </p:contentPart>
        </mc:Choice>
        <mc:Fallback xmlns="">
          <p:pic>
            <p:nvPicPr>
              <p:cNvPr id="9" name="Ink 8">
                <a:extLst>
                  <a:ext uri="{FF2B5EF4-FFF2-40B4-BE49-F238E27FC236}">
                    <a16:creationId xmlns:a16="http://schemas.microsoft.com/office/drawing/2014/main" id="{C18E008B-8E7D-4A1E-A8ED-57FA50975A3D}"/>
                  </a:ext>
                </a:extLst>
              </p:cNvPr>
              <p:cNvPicPr>
                <a:picLocks noGrp="1" noRot="1" noChangeAspect="1" noMove="1" noResize="1" noEditPoints="1" noAdjustHandles="1" noChangeArrowheads="1" noChangeShapeType="1"/>
              </p:cNvPicPr>
              <p:nvPr/>
            </p:nvPicPr>
            <p:blipFill>
              <a:blip r:embed="rId6"/>
              <a:stretch>
                <a:fillRect/>
              </a:stretch>
            </p:blipFill>
            <p:spPr>
              <a:xfrm>
                <a:off x="1545480" y="1410120"/>
                <a:ext cx="7897320" cy="4325400"/>
              </a:xfrm>
              <a:prstGeom prst="rect">
                <a:avLst/>
              </a:prstGeom>
            </p:spPr>
          </p:pic>
        </mc:Fallback>
      </mc:AlternateContent>
      <p:pic>
        <p:nvPicPr>
          <p:cNvPr id="10" name="Audio 9">
            <a:hlinkClick r:id="" action="ppaction://media"/>
            <a:extLst>
              <a:ext uri="{FF2B5EF4-FFF2-40B4-BE49-F238E27FC236}">
                <a16:creationId xmlns:a16="http://schemas.microsoft.com/office/drawing/2014/main" id="{0C7F81F5-ED49-485C-8CC6-B29D6ED150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12718772"/>
      </p:ext>
    </p:extLst>
  </p:cSld>
  <p:clrMapOvr>
    <a:masterClrMapping/>
  </p:clrMapOvr>
  <mc:AlternateContent xmlns:mc="http://schemas.openxmlformats.org/markup-compatibility/2006" xmlns:p14="http://schemas.microsoft.com/office/powerpoint/2010/main">
    <mc:Choice Requires="p14">
      <p:transition spd="slow" p14:dur="2000" advTm="261670"/>
    </mc:Choice>
    <mc:Fallback xmlns="">
      <p:transition spd="slow" advTm="261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39B8DB-D9A6-4508-8574-37114D54D1C3}"/>
              </a:ext>
            </a:extLst>
          </p:cNvPr>
          <p:cNvPicPr>
            <a:picLocks noChangeAspect="1"/>
          </p:cNvPicPr>
          <p:nvPr/>
        </p:nvPicPr>
        <p:blipFill rotWithShape="1">
          <a:blip r:embed="rId4"/>
          <a:srcRect t="1098"/>
          <a:stretch/>
        </p:blipFill>
        <p:spPr>
          <a:xfrm>
            <a:off x="615757" y="2209308"/>
            <a:ext cx="11171679" cy="4001549"/>
          </a:xfrm>
          <a:prstGeom prst="rect">
            <a:avLst/>
          </a:prstGeom>
        </p:spPr>
      </p:pic>
      <p:sp>
        <p:nvSpPr>
          <p:cNvPr id="7" name="Rectangle 6">
            <a:extLst>
              <a:ext uri="{FF2B5EF4-FFF2-40B4-BE49-F238E27FC236}">
                <a16:creationId xmlns:a16="http://schemas.microsoft.com/office/drawing/2014/main" id="{6D15CEA1-B03F-455E-81FF-5401D1E186F4}"/>
              </a:ext>
            </a:extLst>
          </p:cNvPr>
          <p:cNvSpPr/>
          <p:nvPr/>
        </p:nvSpPr>
        <p:spPr>
          <a:xfrm>
            <a:off x="134224" y="79792"/>
            <a:ext cx="12057776" cy="2031325"/>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first enantioselective total synthesis of </a:t>
            </a:r>
            <a:r>
              <a:rPr lang="en-US" dirty="0">
                <a:solidFill>
                  <a:srgbClr val="0000FF"/>
                </a:solidFill>
                <a:latin typeface="Times New Roman" panose="02020603050405020304" pitchFamily="18" charset="0"/>
                <a:cs typeface="Times New Roman" panose="02020603050405020304" pitchFamily="18" charset="0"/>
              </a:rPr>
              <a:t>(–)-</a:t>
            </a:r>
            <a:r>
              <a:rPr lang="en-US" dirty="0" err="1">
                <a:solidFill>
                  <a:srgbClr val="0000FF"/>
                </a:solidFill>
                <a:latin typeface="Times New Roman" panose="02020603050405020304" pitchFamily="18" charset="0"/>
                <a:cs typeface="Times New Roman" panose="02020603050405020304" pitchFamily="18" charset="0"/>
              </a:rPr>
              <a:t>denticulatin</a:t>
            </a:r>
            <a:r>
              <a:rPr lang="en-US" dirty="0">
                <a:solidFill>
                  <a:srgbClr val="0000FF"/>
                </a:solidFill>
                <a:latin typeface="Times New Roman" panose="02020603050405020304" pitchFamily="18" charset="0"/>
                <a:cs typeface="Times New Roman" panose="02020603050405020304" pitchFamily="18" charset="0"/>
              </a:rPr>
              <a:t> A </a:t>
            </a:r>
            <a:r>
              <a:rPr lang="en-US" dirty="0">
                <a:solidFill>
                  <a:srgbClr val="000000"/>
                </a:solidFill>
                <a:latin typeface="Times New Roman" panose="02020603050405020304" pitchFamily="18" charset="0"/>
                <a:cs typeface="Times New Roman" panose="02020603050405020304" pitchFamily="18" charset="0"/>
              </a:rPr>
              <a:t>was accomplished by W. </a:t>
            </a:r>
            <a:r>
              <a:rPr lang="en-US" dirty="0" err="1">
                <a:solidFill>
                  <a:srgbClr val="000000"/>
                </a:solidFill>
                <a:latin typeface="Times New Roman" panose="02020603050405020304" pitchFamily="18" charset="0"/>
                <a:cs typeface="Times New Roman" panose="02020603050405020304" pitchFamily="18" charset="0"/>
              </a:rPr>
              <a:t>Oppolzer</a:t>
            </a:r>
            <a:r>
              <a:rPr lang="en-US" dirty="0">
                <a:solidFill>
                  <a:srgbClr val="000000"/>
                </a:solidFill>
                <a:latin typeface="Times New Roman" panose="02020603050405020304" pitchFamily="18" charset="0"/>
                <a:cs typeface="Times New Roman" panose="02020603050405020304" pitchFamily="18" charset="0"/>
              </a:rPr>
              <a:t>.</a:t>
            </a:r>
            <a:r>
              <a:rPr lang="en-US" sz="800" b="0" i="0" u="none" strike="noStrike" baseline="0"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The key step in their approach was based on </a:t>
            </a:r>
            <a:r>
              <a:rPr lang="en-US" dirty="0" err="1">
                <a:solidFill>
                  <a:srgbClr val="000000"/>
                </a:solidFill>
                <a:latin typeface="Times New Roman" panose="02020603050405020304" pitchFamily="18" charset="0"/>
                <a:cs typeface="Times New Roman" panose="02020603050405020304" pitchFamily="18" charset="0"/>
              </a:rPr>
              <a:t>enantiotopic</a:t>
            </a:r>
            <a:r>
              <a:rPr lang="en-US" dirty="0">
                <a:solidFill>
                  <a:srgbClr val="000000"/>
                </a:solidFill>
                <a:latin typeface="Times New Roman" panose="02020603050405020304" pitchFamily="18" charset="0"/>
                <a:cs typeface="Times New Roman" panose="02020603050405020304" pitchFamily="18" charset="0"/>
              </a:rPr>
              <a:t> group differentiation in a </a:t>
            </a:r>
            <a:r>
              <a:rPr lang="en-US" i="1" dirty="0">
                <a:solidFill>
                  <a:srgbClr val="000000"/>
                </a:solidFill>
                <a:latin typeface="Times New Roman" panose="02020603050405020304" pitchFamily="18" charset="0"/>
                <a:cs typeface="Times New Roman" panose="02020603050405020304" pitchFamily="18" charset="0"/>
              </a:rPr>
              <a:t>meso </a:t>
            </a:r>
            <a:r>
              <a:rPr lang="en-US" dirty="0">
                <a:solidFill>
                  <a:srgbClr val="000000"/>
                </a:solidFill>
                <a:latin typeface="Times New Roman" panose="02020603050405020304" pitchFamily="18" charset="0"/>
                <a:cs typeface="Times New Roman" panose="02020603050405020304" pitchFamily="18" charset="0"/>
              </a:rPr>
              <a:t>dialdehyde by an </a:t>
            </a:r>
            <a:r>
              <a:rPr lang="en-US" i="1" dirty="0">
                <a:solidFill>
                  <a:srgbClr val="000000"/>
                </a:solidFill>
                <a:latin typeface="Times New Roman" panose="02020603050405020304" pitchFamily="18" charset="0"/>
                <a:cs typeface="Times New Roman" panose="02020603050405020304" pitchFamily="18" charset="0"/>
              </a:rPr>
              <a:t>aldol reaction</a:t>
            </a:r>
            <a:r>
              <a:rPr lang="en-US" dirty="0">
                <a:solidFill>
                  <a:srgbClr val="000000"/>
                </a:solidFill>
                <a:latin typeface="Times New Roman" panose="02020603050405020304" pitchFamily="18" charset="0"/>
                <a:cs typeface="Times New Roman" panose="02020603050405020304" pitchFamily="18" charset="0"/>
              </a:rPr>
              <a:t>. In the </a:t>
            </a:r>
            <a:r>
              <a:rPr lang="en-US" i="1" dirty="0">
                <a:solidFill>
                  <a:srgbClr val="000000"/>
                </a:solidFill>
                <a:latin typeface="Times New Roman" panose="02020603050405020304" pitchFamily="18" charset="0"/>
                <a:cs typeface="Times New Roman" panose="02020603050405020304" pitchFamily="18" charset="0"/>
              </a:rPr>
              <a:t>aldol reaction </a:t>
            </a:r>
            <a:r>
              <a:rPr lang="en-US" dirty="0">
                <a:solidFill>
                  <a:srgbClr val="000000"/>
                </a:solidFill>
                <a:latin typeface="Times New Roman" panose="02020603050405020304" pitchFamily="18" charset="0"/>
                <a:cs typeface="Times New Roman" panose="02020603050405020304" pitchFamily="18" charset="0"/>
              </a:rPr>
              <a:t>they utilized a </a:t>
            </a:r>
            <a:r>
              <a:rPr lang="en-US" dirty="0" err="1">
                <a:solidFill>
                  <a:srgbClr val="000000"/>
                </a:solidFill>
                <a:latin typeface="Times New Roman" panose="02020603050405020304" pitchFamily="18" charset="0"/>
                <a:cs typeface="Times New Roman" panose="02020603050405020304" pitchFamily="18" charset="0"/>
              </a:rPr>
              <a:t>bornanesultam</a:t>
            </a:r>
            <a:r>
              <a:rPr lang="en-US" dirty="0">
                <a:solidFill>
                  <a:srgbClr val="000000"/>
                </a:solidFill>
                <a:latin typeface="Times New Roman" panose="02020603050405020304" pitchFamily="18" charset="0"/>
                <a:cs typeface="Times New Roman" panose="02020603050405020304" pitchFamily="18" charset="0"/>
              </a:rPr>
              <a:t> chiral auxiliary. The enolization of </a:t>
            </a:r>
            <a:r>
              <a:rPr lang="en-US" i="1" dirty="0">
                <a:solidFill>
                  <a:srgbClr val="000000"/>
                </a:solidFill>
                <a:latin typeface="Times New Roman" panose="02020603050405020304" pitchFamily="18" charset="0"/>
                <a:cs typeface="Times New Roman" panose="02020603050405020304" pitchFamily="18" charset="0"/>
              </a:rPr>
              <a:t>N</a:t>
            </a:r>
            <a:r>
              <a:rPr lang="en-US" dirty="0">
                <a:solidFill>
                  <a:srgbClr val="000000"/>
                </a:solidFill>
                <a:latin typeface="Times New Roman" panose="02020603050405020304" pitchFamily="18" charset="0"/>
                <a:cs typeface="Times New Roman" panose="02020603050405020304" pitchFamily="18" charset="0"/>
              </a:rPr>
              <a:t>-propionylbornane-10,2-sultam provided the (</a:t>
            </a:r>
            <a:r>
              <a:rPr lang="en-US" i="1" dirty="0">
                <a:solidFill>
                  <a:srgbClr val="000000"/>
                </a:solidFill>
                <a:latin typeface="Times New Roman" panose="02020603050405020304" pitchFamily="18" charset="0"/>
                <a:cs typeface="Times New Roman" panose="02020603050405020304" pitchFamily="18" charset="0"/>
              </a:rPr>
              <a:t>Z</a:t>
            </a:r>
            <a:r>
              <a:rPr lang="en-US" dirty="0">
                <a:solidFill>
                  <a:srgbClr val="000000"/>
                </a:solidFill>
                <a:latin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cs typeface="Times New Roman" panose="02020603050405020304" pitchFamily="18" charset="0"/>
              </a:rPr>
              <a:t>borylenolate</a:t>
            </a:r>
            <a:r>
              <a:rPr lang="en-US" dirty="0">
                <a:solidFill>
                  <a:srgbClr val="000000"/>
                </a:solidFill>
                <a:latin typeface="Times New Roman" panose="02020603050405020304" pitchFamily="18" charset="0"/>
                <a:cs typeface="Times New Roman" panose="02020603050405020304" pitchFamily="18" charset="0"/>
              </a:rPr>
              <a:t> derivative, which underwent an </a:t>
            </a:r>
            <a:r>
              <a:rPr lang="en-US" i="1" dirty="0">
                <a:solidFill>
                  <a:srgbClr val="000000"/>
                </a:solidFill>
                <a:latin typeface="Times New Roman" panose="02020603050405020304" pitchFamily="18" charset="0"/>
                <a:cs typeface="Times New Roman" panose="02020603050405020304" pitchFamily="18" charset="0"/>
              </a:rPr>
              <a:t>aldol reaction </a:t>
            </a:r>
            <a:r>
              <a:rPr lang="en-US" dirty="0">
                <a:solidFill>
                  <a:srgbClr val="000000"/>
                </a:solidFill>
                <a:latin typeface="Times New Roman" panose="02020603050405020304" pitchFamily="18" charset="0"/>
                <a:cs typeface="Times New Roman" panose="02020603050405020304" pitchFamily="18" charset="0"/>
              </a:rPr>
              <a:t>with the </a:t>
            </a:r>
            <a:r>
              <a:rPr lang="en-US" i="1" dirty="0">
                <a:solidFill>
                  <a:srgbClr val="000000"/>
                </a:solidFill>
                <a:latin typeface="Times New Roman" panose="02020603050405020304" pitchFamily="18" charset="0"/>
                <a:cs typeface="Times New Roman" panose="02020603050405020304" pitchFamily="18" charset="0"/>
              </a:rPr>
              <a:t>meso </a:t>
            </a:r>
            <a:r>
              <a:rPr lang="en-US" dirty="0">
                <a:solidFill>
                  <a:srgbClr val="000000"/>
                </a:solidFill>
                <a:latin typeface="Times New Roman" panose="02020603050405020304" pitchFamily="18" charset="0"/>
                <a:cs typeface="Times New Roman" panose="02020603050405020304" pitchFamily="18" charset="0"/>
              </a:rPr>
              <a:t>dialdehyde to afford the product with high yield and enantiopurity. In the final stages of the synthesis they utilized a second, </a:t>
            </a:r>
            <a:r>
              <a:rPr lang="en-US" i="1" dirty="0" err="1">
                <a:solidFill>
                  <a:srgbClr val="000000"/>
                </a:solidFill>
                <a:latin typeface="Times New Roman" panose="02020603050405020304" pitchFamily="18" charset="0"/>
                <a:cs typeface="Times New Roman" panose="02020603050405020304" pitchFamily="18" charset="0"/>
              </a:rPr>
              <a:t>doublediastereodifferentiating</a:t>
            </a:r>
            <a:r>
              <a:rPr lang="en-US" i="1" dirty="0">
                <a:solidFill>
                  <a:srgbClr val="000000"/>
                </a:solidFill>
                <a:latin typeface="Times New Roman" panose="02020603050405020304" pitchFamily="18" charset="0"/>
                <a:cs typeface="Times New Roman" panose="02020603050405020304" pitchFamily="18" charset="0"/>
              </a:rPr>
              <a:t> aldol reaction</a:t>
            </a:r>
            <a:r>
              <a:rPr lang="en-US" dirty="0">
                <a:solidFill>
                  <a:srgbClr val="000000"/>
                </a:solidFill>
                <a:latin typeface="Times New Roman" panose="02020603050405020304" pitchFamily="18" charset="0"/>
                <a:cs typeface="Times New Roman" panose="02020603050405020304" pitchFamily="18" charset="0"/>
              </a:rPr>
              <a:t>. Aldol reaction of the (</a:t>
            </a:r>
            <a:r>
              <a:rPr lang="en-US" i="1" dirty="0">
                <a:solidFill>
                  <a:srgbClr val="000000"/>
                </a:solidFill>
                <a:latin typeface="Times New Roman" panose="02020603050405020304" pitchFamily="18" charset="0"/>
                <a:cs typeface="Times New Roman" panose="02020603050405020304" pitchFamily="18" charset="0"/>
              </a:rPr>
              <a:t>Z</a:t>
            </a:r>
            <a:r>
              <a:rPr lang="en-US" dirty="0">
                <a:solidFill>
                  <a:srgbClr val="000000"/>
                </a:solidFill>
                <a:latin typeface="Times New Roman" panose="02020603050405020304" pitchFamily="18" charset="0"/>
                <a:cs typeface="Times New Roman" panose="02020603050405020304" pitchFamily="18" charset="0"/>
              </a:rPr>
              <a:t>)-titanium enolate gave the </a:t>
            </a:r>
            <a:r>
              <a:rPr lang="en-US" i="1" dirty="0">
                <a:solidFill>
                  <a:srgbClr val="000000"/>
                </a:solidFill>
                <a:latin typeface="Times New Roman" panose="02020603050405020304" pitchFamily="18" charset="0"/>
                <a:cs typeface="Times New Roman" panose="02020603050405020304" pitchFamily="18" charset="0"/>
              </a:rPr>
              <a:t>anti</a:t>
            </a:r>
            <a:r>
              <a:rPr lang="en-US" dirty="0">
                <a:solidFill>
                  <a:srgbClr val="000000"/>
                </a:solidFill>
                <a:latin typeface="Times New Roman" panose="02020603050405020304" pitchFamily="18" charset="0"/>
                <a:cs typeface="Times New Roman" panose="02020603050405020304" pitchFamily="18" charset="0"/>
              </a:rPr>
              <a:t>-</a:t>
            </a:r>
            <a:r>
              <a:rPr lang="en-US" dirty="0" err="1">
                <a:solidFill>
                  <a:srgbClr val="000000"/>
                </a:solidFill>
                <a:latin typeface="Times New Roman" panose="02020603050405020304" pitchFamily="18" charset="0"/>
                <a:cs typeface="Times New Roman" panose="02020603050405020304" pitchFamily="18" charset="0"/>
              </a:rPr>
              <a:t>Felkin</a:t>
            </a:r>
            <a:r>
              <a:rPr lang="en-US" dirty="0">
                <a:solidFill>
                  <a:srgbClr val="000000"/>
                </a:solidFill>
                <a:latin typeface="Times New Roman" panose="02020603050405020304" pitchFamily="18" charset="0"/>
                <a:cs typeface="Times New Roman" panose="02020603050405020304" pitchFamily="18" charset="0"/>
              </a:rPr>
              <a:t> </a:t>
            </a:r>
            <a:r>
              <a:rPr lang="en-US" i="1" dirty="0">
                <a:solidFill>
                  <a:srgbClr val="000000"/>
                </a:solidFill>
                <a:latin typeface="Times New Roman" panose="02020603050405020304" pitchFamily="18" charset="0"/>
                <a:cs typeface="Times New Roman" panose="02020603050405020304" pitchFamily="18" charset="0"/>
              </a:rPr>
              <a:t>syn </a:t>
            </a:r>
            <a:r>
              <a:rPr lang="en-US" dirty="0">
                <a:solidFill>
                  <a:srgbClr val="000000"/>
                </a:solidFill>
                <a:latin typeface="Times New Roman" panose="02020603050405020304" pitchFamily="18" charset="0"/>
                <a:cs typeface="Times New Roman" panose="02020603050405020304" pitchFamily="18" charset="0"/>
              </a:rPr>
              <a:t>product. The stereochemical outcome of the reaction was determined by the α-chiral center in the aldehyde component.</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6" name="Ink 5">
                <a:extLst>
                  <a:ext uri="{FF2B5EF4-FFF2-40B4-BE49-F238E27FC236}">
                    <a16:creationId xmlns:a16="http://schemas.microsoft.com/office/drawing/2014/main" id="{11787647-8040-4F13-8A46-6048FD427A61}"/>
                  </a:ext>
                </a:extLst>
              </p14:cNvPr>
              <p14:cNvContentPartPr/>
              <p14:nvPr>
                <p:extLst>
                  <p:ext uri="{42D2F446-02D8-4167-A562-619A0277C38B}">
                    <p15:isNarration xmlns:p15="http://schemas.microsoft.com/office/powerpoint/2012/main" val="1"/>
                  </p:ext>
                </p:extLst>
              </p14:nvPr>
            </p14:nvContentPartPr>
            <p14:xfrm>
              <a:off x="2304720" y="2105280"/>
              <a:ext cx="7575480" cy="3573000"/>
            </p14:xfrm>
          </p:contentPart>
        </mc:Choice>
        <mc:Fallback xmlns="">
          <p:pic>
            <p:nvPicPr>
              <p:cNvPr id="6" name="Ink 5">
                <a:extLst>
                  <a:ext uri="{FF2B5EF4-FFF2-40B4-BE49-F238E27FC236}">
                    <a16:creationId xmlns:a16="http://schemas.microsoft.com/office/drawing/2014/main" id="{11787647-8040-4F13-8A46-6048FD427A61}"/>
                  </a:ext>
                </a:extLst>
              </p:cNvPr>
              <p:cNvPicPr>
                <a:picLocks noGrp="1" noRot="1" noChangeAspect="1" noMove="1" noResize="1" noEditPoints="1" noAdjustHandles="1" noChangeArrowheads="1" noChangeShapeType="1"/>
              </p:cNvPicPr>
              <p:nvPr/>
            </p:nvPicPr>
            <p:blipFill>
              <a:blip r:embed="rId6"/>
              <a:stretch>
                <a:fillRect/>
              </a:stretch>
            </p:blipFill>
            <p:spPr>
              <a:xfrm>
                <a:off x="2295360" y="2095920"/>
                <a:ext cx="7594200" cy="3591720"/>
              </a:xfrm>
              <a:prstGeom prst="rect">
                <a:avLst/>
              </a:prstGeom>
            </p:spPr>
          </p:pic>
        </mc:Fallback>
      </mc:AlternateContent>
      <p:pic>
        <p:nvPicPr>
          <p:cNvPr id="8" name="Audio 7">
            <a:hlinkClick r:id="" action="ppaction://media"/>
            <a:extLst>
              <a:ext uri="{FF2B5EF4-FFF2-40B4-BE49-F238E27FC236}">
                <a16:creationId xmlns:a16="http://schemas.microsoft.com/office/drawing/2014/main" id="{8DD7B98B-5F23-49B0-8367-5C6AAE3AF87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77514375"/>
      </p:ext>
    </p:extLst>
  </p:cSld>
  <p:clrMapOvr>
    <a:masterClrMapping/>
  </p:clrMapOvr>
  <mc:AlternateContent xmlns:mc="http://schemas.openxmlformats.org/markup-compatibility/2006" xmlns:p14="http://schemas.microsoft.com/office/powerpoint/2010/main">
    <mc:Choice Requires="p14">
      <p:transition spd="slow" p14:dur="2000" advTm="157038"/>
    </mc:Choice>
    <mc:Fallback xmlns="">
      <p:transition spd="slow" advTm="157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C014D-C155-4CD7-BD0A-357FA8476ECD}"/>
              </a:ext>
            </a:extLst>
          </p:cNvPr>
          <p:cNvPicPr>
            <a:picLocks noChangeAspect="1"/>
          </p:cNvPicPr>
          <p:nvPr/>
        </p:nvPicPr>
        <p:blipFill>
          <a:blip r:embed="rId4"/>
          <a:stretch>
            <a:fillRect/>
          </a:stretch>
        </p:blipFill>
        <p:spPr>
          <a:xfrm>
            <a:off x="1060815" y="2364460"/>
            <a:ext cx="10070370" cy="3407166"/>
          </a:xfrm>
          <a:prstGeom prst="rect">
            <a:avLst/>
          </a:prstGeom>
        </p:spPr>
      </p:pic>
      <p:sp>
        <p:nvSpPr>
          <p:cNvPr id="6" name="Rectangle 5">
            <a:extLst>
              <a:ext uri="{FF2B5EF4-FFF2-40B4-BE49-F238E27FC236}">
                <a16:creationId xmlns:a16="http://schemas.microsoft.com/office/drawing/2014/main" id="{1258B9A4-ADD5-42D2-9ABC-D87E3562B0BC}"/>
              </a:ext>
            </a:extLst>
          </p:cNvPr>
          <p:cNvSpPr/>
          <p:nvPr/>
        </p:nvSpPr>
        <p:spPr>
          <a:xfrm>
            <a:off x="327170" y="374489"/>
            <a:ext cx="11711031" cy="1477328"/>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During the total synthesis of rhizoxin D by J.D. White et al., an asymmetric aldol reaction was utilized to achieve the coupling of two key fragments. The aldol reaction of the aldehyde and the chiral enolate derived from (+)-</a:t>
            </a:r>
          </a:p>
          <a:p>
            <a:pPr algn="just"/>
            <a:r>
              <a:rPr lang="en-US" dirty="0" err="1">
                <a:latin typeface="Times New Roman" panose="02020603050405020304" pitchFamily="18" charset="0"/>
                <a:cs typeface="Times New Roman" panose="02020603050405020304" pitchFamily="18" charset="0"/>
              </a:rPr>
              <a:t>chlorodiisopinocampheylborane</a:t>
            </a:r>
            <a:r>
              <a:rPr lang="en-US" dirty="0">
                <a:latin typeface="Times New Roman" panose="02020603050405020304" pitchFamily="18" charset="0"/>
                <a:cs typeface="Times New Roman" panose="02020603050405020304" pitchFamily="18" charset="0"/>
              </a:rPr>
              <a:t> afforded the product with a diastereomeric ratio of 17-20:1 at the C13 stereocenter. During their studies, White and co-workers also showed that the stereochemical induction of the chiral boron substituent and the stereocenters present in the enolate reinforce each other thus representing a “matched” aldol reaction.</a:t>
            </a:r>
            <a:endParaRPr lang="en-IN" dirty="0">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424A0D0B-E950-4E70-BA3A-11DF51C31BB8}"/>
                  </a:ext>
                </a:extLst>
              </p14:cNvPr>
              <p14:cNvContentPartPr/>
              <p14:nvPr>
                <p:extLst>
                  <p:ext uri="{42D2F446-02D8-4167-A562-619A0277C38B}">
                    <p15:isNarration xmlns:p15="http://schemas.microsoft.com/office/powerpoint/2012/main" val="1"/>
                  </p:ext>
                </p:extLst>
              </p14:nvPr>
            </p14:nvContentPartPr>
            <p14:xfrm>
              <a:off x="1235880" y="693720"/>
              <a:ext cx="9816480" cy="5271480"/>
            </p14:xfrm>
          </p:contentPart>
        </mc:Choice>
        <mc:Fallback xmlns="">
          <p:pic>
            <p:nvPicPr>
              <p:cNvPr id="2" name="Ink 1">
                <a:extLst>
                  <a:ext uri="{FF2B5EF4-FFF2-40B4-BE49-F238E27FC236}">
                    <a16:creationId xmlns:a16="http://schemas.microsoft.com/office/drawing/2014/main" id="{424A0D0B-E950-4E70-BA3A-11DF51C31BB8}"/>
                  </a:ext>
                </a:extLst>
              </p:cNvPr>
              <p:cNvPicPr>
                <a:picLocks noGrp="1" noRot="1" noChangeAspect="1" noMove="1" noResize="1" noEditPoints="1" noAdjustHandles="1" noChangeArrowheads="1" noChangeShapeType="1"/>
              </p:cNvPicPr>
              <p:nvPr/>
            </p:nvPicPr>
            <p:blipFill>
              <a:blip r:embed="rId6"/>
              <a:stretch>
                <a:fillRect/>
              </a:stretch>
            </p:blipFill>
            <p:spPr>
              <a:xfrm>
                <a:off x="1226520" y="684360"/>
                <a:ext cx="9835200" cy="5290200"/>
              </a:xfrm>
              <a:prstGeom prst="rect">
                <a:avLst/>
              </a:prstGeom>
            </p:spPr>
          </p:pic>
        </mc:Fallback>
      </mc:AlternateContent>
      <p:pic>
        <p:nvPicPr>
          <p:cNvPr id="4" name="Audio 3">
            <a:hlinkClick r:id="" action="ppaction://media"/>
            <a:extLst>
              <a:ext uri="{FF2B5EF4-FFF2-40B4-BE49-F238E27FC236}">
                <a16:creationId xmlns:a16="http://schemas.microsoft.com/office/drawing/2014/main" id="{3C3697FE-3E0A-442A-8FDD-F85A02154E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73541612"/>
      </p:ext>
    </p:extLst>
  </p:cSld>
  <p:clrMapOvr>
    <a:masterClrMapping/>
  </p:clrMapOvr>
  <mc:AlternateContent xmlns:mc="http://schemas.openxmlformats.org/markup-compatibility/2006" xmlns:p14="http://schemas.microsoft.com/office/powerpoint/2010/main">
    <mc:Choice Requires="p14">
      <p:transition spd="slow" p14:dur="2000" advTm="117350"/>
    </mc:Choice>
    <mc:Fallback xmlns="">
      <p:transition spd="slow" advTm="117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258B9A4-ADD5-42D2-9ABC-D87E3562B0BC}"/>
              </a:ext>
            </a:extLst>
          </p:cNvPr>
          <p:cNvSpPr/>
          <p:nvPr/>
        </p:nvSpPr>
        <p:spPr>
          <a:xfrm>
            <a:off x="321439" y="645602"/>
            <a:ext cx="11711031" cy="1200329"/>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 possible way to induce enantioselectivity in the aldol reaction is to employ a chiral catalyst. M. </a:t>
            </a:r>
            <a:r>
              <a:rPr lang="en-US" dirty="0" err="1">
                <a:latin typeface="Times New Roman" panose="02020603050405020304" pitchFamily="18" charset="0"/>
                <a:cs typeface="Times New Roman" panose="02020603050405020304" pitchFamily="18" charset="0"/>
              </a:rPr>
              <a:t>Shibasaki</a:t>
            </a:r>
            <a:r>
              <a:rPr lang="en-US" dirty="0">
                <a:latin typeface="Times New Roman" panose="02020603050405020304" pitchFamily="18" charset="0"/>
                <a:cs typeface="Times New Roman" panose="02020603050405020304" pitchFamily="18" charset="0"/>
              </a:rPr>
              <a:t> and coworkers</a:t>
            </a:r>
          </a:p>
          <a:p>
            <a:pPr algn="just"/>
            <a:r>
              <a:rPr lang="en-US" dirty="0">
                <a:latin typeface="Times New Roman" panose="02020603050405020304" pitchFamily="18" charset="0"/>
                <a:cs typeface="Times New Roman" panose="02020603050405020304" pitchFamily="18" charset="0"/>
              </a:rPr>
              <a:t>developed a bifunctional catalyst, (S)-LLB (L=lanthanum; LB=lithium </a:t>
            </a:r>
            <a:r>
              <a:rPr lang="en-US" dirty="0" err="1">
                <a:latin typeface="Times New Roman" panose="02020603050405020304" pitchFamily="18" charset="0"/>
                <a:cs typeface="Times New Roman" panose="02020603050405020304" pitchFamily="18" charset="0"/>
              </a:rPr>
              <a:t>binaphthoxide</a:t>
            </a:r>
            <a:r>
              <a:rPr lang="en-US" dirty="0">
                <a:latin typeface="Times New Roman" panose="02020603050405020304" pitchFamily="18" charset="0"/>
                <a:cs typeface="Times New Roman" panose="02020603050405020304" pitchFamily="18" charset="0"/>
              </a:rPr>
              <a:t>), which could be successfully applied in direct catalytic asymmetric aldol reactions. An improved version of this catalyst derived from (S)-LLB by the addition of water and KOH was utilized in the formal total synthesis of </a:t>
            </a:r>
            <a:r>
              <a:rPr lang="en-US" dirty="0" err="1">
                <a:latin typeface="Times New Roman" panose="02020603050405020304" pitchFamily="18" charset="0"/>
                <a:cs typeface="Times New Roman" panose="02020603050405020304" pitchFamily="18" charset="0"/>
              </a:rPr>
              <a:t>fostriecin</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2E2F6D16-A84A-4C1A-A043-7A379CB2AA7B}"/>
              </a:ext>
            </a:extLst>
          </p:cNvPr>
          <p:cNvPicPr>
            <a:picLocks noChangeAspect="1"/>
          </p:cNvPicPr>
          <p:nvPr/>
        </p:nvPicPr>
        <p:blipFill>
          <a:blip r:embed="rId4"/>
          <a:stretch>
            <a:fillRect/>
          </a:stretch>
        </p:blipFill>
        <p:spPr>
          <a:xfrm>
            <a:off x="1104536" y="2357714"/>
            <a:ext cx="10144838" cy="325451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7FCD0DB3-D750-4FC2-BD94-6684C60E67FB}"/>
                  </a:ext>
                </a:extLst>
              </p14:cNvPr>
              <p14:cNvContentPartPr/>
              <p14:nvPr>
                <p:extLst>
                  <p:ext uri="{42D2F446-02D8-4167-A562-619A0277C38B}">
                    <p15:isNarration xmlns:p15="http://schemas.microsoft.com/office/powerpoint/2012/main" val="1"/>
                  </p:ext>
                </p:extLst>
              </p14:nvPr>
            </p14:nvContentPartPr>
            <p14:xfrm>
              <a:off x="2647440" y="5622120"/>
              <a:ext cx="614160" cy="111960"/>
            </p14:xfrm>
          </p:contentPart>
        </mc:Choice>
        <mc:Fallback xmlns="">
          <p:pic>
            <p:nvPicPr>
              <p:cNvPr id="3" name="Ink 2">
                <a:extLst>
                  <a:ext uri="{FF2B5EF4-FFF2-40B4-BE49-F238E27FC236}">
                    <a16:creationId xmlns:a16="http://schemas.microsoft.com/office/drawing/2014/main" id="{7FCD0DB3-D750-4FC2-BD94-6684C60E67FB}"/>
                  </a:ext>
                </a:extLst>
              </p:cNvPr>
              <p:cNvPicPr>
                <a:picLocks noGrp="1" noRot="1" noChangeAspect="1" noMove="1" noResize="1" noEditPoints="1" noAdjustHandles="1" noChangeArrowheads="1" noChangeShapeType="1"/>
              </p:cNvPicPr>
              <p:nvPr/>
            </p:nvPicPr>
            <p:blipFill>
              <a:blip r:embed="rId6"/>
              <a:stretch>
                <a:fillRect/>
              </a:stretch>
            </p:blipFill>
            <p:spPr>
              <a:xfrm>
                <a:off x="2638080" y="5612760"/>
                <a:ext cx="632880" cy="130680"/>
              </a:xfrm>
              <a:prstGeom prst="rect">
                <a:avLst/>
              </a:prstGeom>
            </p:spPr>
          </p:pic>
        </mc:Fallback>
      </mc:AlternateContent>
      <p:pic>
        <p:nvPicPr>
          <p:cNvPr id="4" name="Audio 3">
            <a:hlinkClick r:id="" action="ppaction://media"/>
            <a:extLst>
              <a:ext uri="{FF2B5EF4-FFF2-40B4-BE49-F238E27FC236}">
                <a16:creationId xmlns:a16="http://schemas.microsoft.com/office/drawing/2014/main" id="{149E43F5-B1A5-4710-8B7A-B3EDAFB5C3D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99720709"/>
      </p:ext>
    </p:extLst>
  </p:cSld>
  <p:clrMapOvr>
    <a:masterClrMapping/>
  </p:clrMapOvr>
  <mc:AlternateContent xmlns:mc="http://schemas.openxmlformats.org/markup-compatibility/2006" xmlns:p14="http://schemas.microsoft.com/office/powerpoint/2010/main">
    <mc:Choice Requires="p14">
      <p:transition spd="slow" p14:dur="2000" advTm="70518"/>
    </mc:Choice>
    <mc:Fallback xmlns="">
      <p:transition spd="slow" advTm="70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10E7A-99CC-4605-B0CC-0070643289AB}"/>
              </a:ext>
            </a:extLst>
          </p:cNvPr>
          <p:cNvSpPr txBox="1"/>
          <p:nvPr/>
        </p:nvSpPr>
        <p:spPr>
          <a:xfrm>
            <a:off x="2128007" y="2508307"/>
            <a:ext cx="7695501" cy="1015663"/>
          </a:xfrm>
          <a:prstGeom prst="rect">
            <a:avLst/>
          </a:prstGeom>
          <a:noFill/>
        </p:spPr>
        <p:txBody>
          <a:bodyPr wrap="square" rtlCol="0">
            <a:spAutoFit/>
          </a:bodyPr>
          <a:lstStyle/>
          <a:p>
            <a:r>
              <a:rPr lang="en-IN" sz="6000" dirty="0">
                <a:solidFill>
                  <a:srgbClr val="002060"/>
                </a:solidFill>
                <a:latin typeface="Times" panose="02020603050405020304" pitchFamily="18" charset="0"/>
                <a:cs typeface="Times" panose="02020603050405020304" pitchFamily="18" charset="0"/>
              </a:rPr>
              <a:t>Basic synthetic Methods</a:t>
            </a:r>
          </a:p>
        </p:txBody>
      </p:sp>
      <p:pic>
        <p:nvPicPr>
          <p:cNvPr id="6" name="Audio 5">
            <a:hlinkClick r:id="" action="ppaction://media"/>
            <a:extLst>
              <a:ext uri="{FF2B5EF4-FFF2-40B4-BE49-F238E27FC236}">
                <a16:creationId xmlns:a16="http://schemas.microsoft.com/office/drawing/2014/main" id="{726F5B39-2942-4939-BC6E-A947EFFB9B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64904088"/>
      </p:ext>
    </p:extLst>
  </p:cSld>
  <p:clrMapOvr>
    <a:masterClrMapping/>
  </p:clrMapOvr>
  <mc:AlternateContent xmlns:mc="http://schemas.openxmlformats.org/markup-compatibility/2006" xmlns:p14="http://schemas.microsoft.com/office/powerpoint/2010/main">
    <mc:Choice Requires="p14">
      <p:transition spd="slow" p14:dur="2000" advTm="64784"/>
    </mc:Choice>
    <mc:Fallback xmlns="">
      <p:transition spd="slow" advTm="64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30826B-F04C-4348-9F57-23869B01EBFD}"/>
              </a:ext>
            </a:extLst>
          </p:cNvPr>
          <p:cNvSpPr txBox="1"/>
          <p:nvPr/>
        </p:nvSpPr>
        <p:spPr>
          <a:xfrm>
            <a:off x="1341903" y="100316"/>
            <a:ext cx="9508193" cy="1200329"/>
          </a:xfrm>
          <a:prstGeom prst="rect">
            <a:avLst/>
          </a:prstGeom>
          <a:noFill/>
        </p:spPr>
        <p:txBody>
          <a:bodyPr wrap="square" rtlCol="0">
            <a:spAutoFit/>
          </a:bodyPr>
          <a:lstStyle/>
          <a:p>
            <a:pPr algn="ctr"/>
            <a:r>
              <a:rPr lang="en-IN" sz="3600" b="1" dirty="0">
                <a:solidFill>
                  <a:srgbClr val="7030A0"/>
                </a:solidFill>
                <a:latin typeface="Arial" panose="020B0604020202020204" pitchFamily="34" charset="0"/>
                <a:cs typeface="Arial" panose="020B0604020202020204" pitchFamily="34" charset="0"/>
              </a:rPr>
              <a:t>Base Catalysed Carbon-carbon Bond Formation reaction</a:t>
            </a:r>
          </a:p>
        </p:txBody>
      </p:sp>
      <p:pic>
        <p:nvPicPr>
          <p:cNvPr id="8" name="Picture 7">
            <a:extLst>
              <a:ext uri="{FF2B5EF4-FFF2-40B4-BE49-F238E27FC236}">
                <a16:creationId xmlns:a16="http://schemas.microsoft.com/office/drawing/2014/main" id="{DEC8BB17-1566-4D74-9877-988EF690FA7B}"/>
              </a:ext>
            </a:extLst>
          </p:cNvPr>
          <p:cNvPicPr>
            <a:picLocks noChangeAspect="1"/>
          </p:cNvPicPr>
          <p:nvPr/>
        </p:nvPicPr>
        <p:blipFill rotWithShape="1">
          <a:blip r:embed="rId4"/>
          <a:srcRect t="15377" b="5462"/>
          <a:stretch/>
        </p:blipFill>
        <p:spPr>
          <a:xfrm>
            <a:off x="673885" y="1904301"/>
            <a:ext cx="11079121" cy="4253218"/>
          </a:xfrm>
          <a:prstGeom prst="rect">
            <a:avLst/>
          </a:prstGeom>
        </p:spPr>
      </p:pic>
      <p:sp>
        <p:nvSpPr>
          <p:cNvPr id="4" name="Rectangle 3">
            <a:extLst>
              <a:ext uri="{FF2B5EF4-FFF2-40B4-BE49-F238E27FC236}">
                <a16:creationId xmlns:a16="http://schemas.microsoft.com/office/drawing/2014/main" id="{419359CC-E6C4-4743-8812-B014C3AF8A1D}"/>
              </a:ext>
            </a:extLst>
          </p:cNvPr>
          <p:cNvSpPr/>
          <p:nvPr/>
        </p:nvSpPr>
        <p:spPr>
          <a:xfrm>
            <a:off x="5018246" y="1388541"/>
            <a:ext cx="2023311" cy="553998"/>
          </a:xfrm>
          <a:prstGeom prst="rect">
            <a:avLst/>
          </a:prstGeom>
        </p:spPr>
        <p:txBody>
          <a:bodyPr wrap="none">
            <a:spAutoFit/>
          </a:bodyPr>
          <a:lstStyle/>
          <a:p>
            <a:r>
              <a:rPr lang="en-IN" sz="3000" b="1" dirty="0">
                <a:solidFill>
                  <a:srgbClr val="FF0000"/>
                </a:solidFill>
                <a:latin typeface="Arial,Bold"/>
              </a:rPr>
              <a:t>Principles</a:t>
            </a:r>
            <a:endParaRPr lang="en-IN" sz="30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7" name="Ink 6">
                <a:extLst>
                  <a:ext uri="{FF2B5EF4-FFF2-40B4-BE49-F238E27FC236}">
                    <a16:creationId xmlns:a16="http://schemas.microsoft.com/office/drawing/2014/main" id="{89F936FA-7F0C-4CD2-8CA3-2F75DFA0F6F1}"/>
                  </a:ext>
                </a:extLst>
              </p14:cNvPr>
              <p14:cNvContentPartPr/>
              <p14:nvPr>
                <p:extLst>
                  <p:ext uri="{42D2F446-02D8-4167-A562-619A0277C38B}">
                    <p15:isNarration xmlns:p15="http://schemas.microsoft.com/office/powerpoint/2012/main" val="1"/>
                  </p:ext>
                </p:extLst>
              </p14:nvPr>
            </p14:nvContentPartPr>
            <p14:xfrm>
              <a:off x="917280" y="2248920"/>
              <a:ext cx="11115720" cy="4131000"/>
            </p14:xfrm>
          </p:contentPart>
        </mc:Choice>
        <mc:Fallback xmlns="">
          <p:pic>
            <p:nvPicPr>
              <p:cNvPr id="7" name="Ink 6">
                <a:extLst>
                  <a:ext uri="{FF2B5EF4-FFF2-40B4-BE49-F238E27FC236}">
                    <a16:creationId xmlns:a16="http://schemas.microsoft.com/office/drawing/2014/main" id="{89F936FA-7F0C-4CD2-8CA3-2F75DFA0F6F1}"/>
                  </a:ext>
                </a:extLst>
              </p:cNvPr>
              <p:cNvPicPr>
                <a:picLocks noGrp="1" noRot="1" noChangeAspect="1" noMove="1" noResize="1" noEditPoints="1" noAdjustHandles="1" noChangeArrowheads="1" noChangeShapeType="1"/>
              </p:cNvPicPr>
              <p:nvPr/>
            </p:nvPicPr>
            <p:blipFill>
              <a:blip r:embed="rId6"/>
              <a:stretch>
                <a:fillRect/>
              </a:stretch>
            </p:blipFill>
            <p:spPr>
              <a:xfrm>
                <a:off x="907920" y="2239560"/>
                <a:ext cx="11134440" cy="4149720"/>
              </a:xfrm>
              <a:prstGeom prst="rect">
                <a:avLst/>
              </a:prstGeom>
            </p:spPr>
          </p:pic>
        </mc:Fallback>
      </mc:AlternateContent>
      <p:pic>
        <p:nvPicPr>
          <p:cNvPr id="9" name="Audio 8">
            <a:hlinkClick r:id="" action="ppaction://media"/>
            <a:extLst>
              <a:ext uri="{FF2B5EF4-FFF2-40B4-BE49-F238E27FC236}">
                <a16:creationId xmlns:a16="http://schemas.microsoft.com/office/drawing/2014/main" id="{C35BB699-68CE-468B-9B2E-2CBDD787DA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97749332"/>
      </p:ext>
    </p:extLst>
  </p:cSld>
  <p:clrMapOvr>
    <a:masterClrMapping/>
  </p:clrMapOvr>
  <mc:AlternateContent xmlns:mc="http://schemas.openxmlformats.org/markup-compatibility/2006" xmlns:p14="http://schemas.microsoft.com/office/powerpoint/2010/main">
    <mc:Choice Requires="p14">
      <p:transition spd="slow" p14:dur="2000" advTm="213969"/>
    </mc:Choice>
    <mc:Fallback xmlns="">
      <p:transition spd="slow" advTm="213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5F44A31-1381-4B22-B7E1-3A90F16019CE}"/>
              </a:ext>
            </a:extLst>
          </p:cNvPr>
          <p:cNvGrpSpPr/>
          <p:nvPr/>
        </p:nvGrpSpPr>
        <p:grpSpPr>
          <a:xfrm>
            <a:off x="1301967" y="1174536"/>
            <a:ext cx="9588066" cy="5367138"/>
            <a:chOff x="1200176" y="1189273"/>
            <a:chExt cx="9640645" cy="5316226"/>
          </a:xfrm>
        </p:grpSpPr>
        <p:pic>
          <p:nvPicPr>
            <p:cNvPr id="2" name="Picture 1">
              <a:extLst>
                <a:ext uri="{FF2B5EF4-FFF2-40B4-BE49-F238E27FC236}">
                  <a16:creationId xmlns:a16="http://schemas.microsoft.com/office/drawing/2014/main" id="{D513CDE3-505D-431B-B1EF-950A8E0F8D68}"/>
                </a:ext>
              </a:extLst>
            </p:cNvPr>
            <p:cNvPicPr>
              <a:picLocks noChangeAspect="1"/>
            </p:cNvPicPr>
            <p:nvPr/>
          </p:nvPicPr>
          <p:blipFill rotWithShape="1">
            <a:blip r:embed="rId4"/>
            <a:srcRect t="21667"/>
            <a:stretch/>
          </p:blipFill>
          <p:spPr>
            <a:xfrm>
              <a:off x="1200176" y="1189273"/>
              <a:ext cx="9640645" cy="4313213"/>
            </a:xfrm>
            <a:prstGeom prst="rect">
              <a:avLst/>
            </a:prstGeom>
          </p:spPr>
        </p:pic>
        <p:pic>
          <p:nvPicPr>
            <p:cNvPr id="4" name="Picture 3">
              <a:extLst>
                <a:ext uri="{FF2B5EF4-FFF2-40B4-BE49-F238E27FC236}">
                  <a16:creationId xmlns:a16="http://schemas.microsoft.com/office/drawing/2014/main" id="{FBF83571-58B9-4004-AAB8-BA5BB2DD087F}"/>
                </a:ext>
              </a:extLst>
            </p:cNvPr>
            <p:cNvPicPr>
              <a:picLocks noChangeAspect="1"/>
            </p:cNvPicPr>
            <p:nvPr/>
          </p:nvPicPr>
          <p:blipFill>
            <a:blip r:embed="rId5"/>
            <a:stretch>
              <a:fillRect/>
            </a:stretch>
          </p:blipFill>
          <p:spPr>
            <a:xfrm>
              <a:off x="7649605" y="5729103"/>
              <a:ext cx="885949" cy="457264"/>
            </a:xfrm>
            <a:prstGeom prst="rect">
              <a:avLst/>
            </a:prstGeom>
          </p:spPr>
        </p:pic>
        <p:pic>
          <p:nvPicPr>
            <p:cNvPr id="5" name="Picture 4">
              <a:extLst>
                <a:ext uri="{FF2B5EF4-FFF2-40B4-BE49-F238E27FC236}">
                  <a16:creationId xmlns:a16="http://schemas.microsoft.com/office/drawing/2014/main" id="{5C1FB611-3C44-44CC-BA7A-A2FB2D27535F}"/>
                </a:ext>
              </a:extLst>
            </p:cNvPr>
            <p:cNvPicPr>
              <a:picLocks noChangeAspect="1"/>
            </p:cNvPicPr>
            <p:nvPr/>
          </p:nvPicPr>
          <p:blipFill>
            <a:blip r:embed="rId6"/>
            <a:stretch>
              <a:fillRect/>
            </a:stretch>
          </p:blipFill>
          <p:spPr>
            <a:xfrm>
              <a:off x="8535554" y="5409971"/>
              <a:ext cx="1819529" cy="1095528"/>
            </a:xfrm>
            <a:prstGeom prst="rect">
              <a:avLst/>
            </a:prstGeom>
          </p:spPr>
        </p:pic>
      </p:grpSp>
      <p:sp>
        <p:nvSpPr>
          <p:cNvPr id="6" name="Rectangle 5">
            <a:extLst>
              <a:ext uri="{FF2B5EF4-FFF2-40B4-BE49-F238E27FC236}">
                <a16:creationId xmlns:a16="http://schemas.microsoft.com/office/drawing/2014/main" id="{AA1892BD-5D78-4AD7-8DF3-2659C95C37D1}"/>
              </a:ext>
            </a:extLst>
          </p:cNvPr>
          <p:cNvSpPr/>
          <p:nvPr/>
        </p:nvSpPr>
        <p:spPr>
          <a:xfrm>
            <a:off x="3641647" y="316326"/>
            <a:ext cx="4348178" cy="646331"/>
          </a:xfrm>
          <a:prstGeom prst="rect">
            <a:avLst/>
          </a:prstGeom>
        </p:spPr>
        <p:txBody>
          <a:bodyPr wrap="none">
            <a:spAutoFit/>
          </a:bodyPr>
          <a:lstStyle/>
          <a:p>
            <a:r>
              <a:rPr lang="en-IN" sz="3600" b="1" dirty="0">
                <a:solidFill>
                  <a:srgbClr val="FF0000"/>
                </a:solidFill>
                <a:latin typeface="Arial,Bold"/>
              </a:rPr>
              <a:t>The Aldol Reaction</a:t>
            </a:r>
            <a:endParaRPr lang="en-IN" sz="3600" dirty="0">
              <a:solidFill>
                <a:srgbClr val="FF0000"/>
              </a:solidFill>
            </a:endParaRPr>
          </a:p>
        </p:txBody>
      </p:sp>
      <p:pic>
        <p:nvPicPr>
          <p:cNvPr id="8" name="Picture 7">
            <a:extLst>
              <a:ext uri="{FF2B5EF4-FFF2-40B4-BE49-F238E27FC236}">
                <a16:creationId xmlns:a16="http://schemas.microsoft.com/office/drawing/2014/main" id="{AF8184AA-1241-4329-B809-DF92E780220A}"/>
              </a:ext>
            </a:extLst>
          </p:cNvPr>
          <p:cNvPicPr>
            <a:picLocks noChangeAspect="1"/>
          </p:cNvPicPr>
          <p:nvPr/>
        </p:nvPicPr>
        <p:blipFill>
          <a:blip r:embed="rId7"/>
          <a:stretch>
            <a:fillRect/>
          </a:stretch>
        </p:blipFill>
        <p:spPr>
          <a:xfrm>
            <a:off x="10520128" y="4268755"/>
            <a:ext cx="202400" cy="236133"/>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13" name="Ink 12">
                <a:extLst>
                  <a:ext uri="{FF2B5EF4-FFF2-40B4-BE49-F238E27FC236}">
                    <a16:creationId xmlns:a16="http://schemas.microsoft.com/office/drawing/2014/main" id="{01E58889-AAC0-4BF4-86CF-966FFF28E1CD}"/>
                  </a:ext>
                </a:extLst>
              </p14:cNvPr>
              <p14:cNvContentPartPr/>
              <p14:nvPr>
                <p:extLst>
                  <p:ext uri="{42D2F446-02D8-4167-A562-619A0277C38B}">
                    <p15:isNarration xmlns:p15="http://schemas.microsoft.com/office/powerpoint/2012/main" val="1"/>
                  </p:ext>
                </p:extLst>
              </p14:nvPr>
            </p14:nvContentPartPr>
            <p14:xfrm>
              <a:off x="3173760" y="925200"/>
              <a:ext cx="7495560" cy="5717880"/>
            </p14:xfrm>
          </p:contentPart>
        </mc:Choice>
        <mc:Fallback xmlns="">
          <p:pic>
            <p:nvPicPr>
              <p:cNvPr id="13" name="Ink 12">
                <a:extLst>
                  <a:ext uri="{FF2B5EF4-FFF2-40B4-BE49-F238E27FC236}">
                    <a16:creationId xmlns:a16="http://schemas.microsoft.com/office/drawing/2014/main" id="{01E58889-AAC0-4BF4-86CF-966FFF28E1CD}"/>
                  </a:ext>
                </a:extLst>
              </p:cNvPr>
              <p:cNvPicPr>
                <a:picLocks noGrp="1" noRot="1" noChangeAspect="1" noMove="1" noResize="1" noEditPoints="1" noAdjustHandles="1" noChangeArrowheads="1" noChangeShapeType="1"/>
              </p:cNvPicPr>
              <p:nvPr/>
            </p:nvPicPr>
            <p:blipFill>
              <a:blip r:embed="rId9"/>
              <a:stretch>
                <a:fillRect/>
              </a:stretch>
            </p:blipFill>
            <p:spPr>
              <a:xfrm>
                <a:off x="3164400" y="915840"/>
                <a:ext cx="7514280" cy="5736600"/>
              </a:xfrm>
              <a:prstGeom prst="rect">
                <a:avLst/>
              </a:prstGeom>
            </p:spPr>
          </p:pic>
        </mc:Fallback>
      </mc:AlternateContent>
      <p:pic>
        <p:nvPicPr>
          <p:cNvPr id="14" name="Audio 13">
            <a:hlinkClick r:id="" action="ppaction://media"/>
            <a:extLst>
              <a:ext uri="{FF2B5EF4-FFF2-40B4-BE49-F238E27FC236}">
                <a16:creationId xmlns:a16="http://schemas.microsoft.com/office/drawing/2014/main" id="{566CC0E3-CFB5-4831-98FE-3D5A7665734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45761797"/>
      </p:ext>
    </p:extLst>
  </p:cSld>
  <p:clrMapOvr>
    <a:masterClrMapping/>
  </p:clrMapOvr>
  <mc:AlternateContent xmlns:mc="http://schemas.openxmlformats.org/markup-compatibility/2006" xmlns:p14="http://schemas.microsoft.com/office/powerpoint/2010/main">
    <mc:Choice Requires="p14">
      <p:transition spd="slow" p14:dur="2000" advTm="151475"/>
    </mc:Choice>
    <mc:Fallback xmlns="">
      <p:transition spd="slow" advTm="151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59"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md type="call" cmd="playFrom(0.0)">
                                      <p:cBhvr>
                                        <p:cTn id="9"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0D8989-D950-48A5-9BAB-F8468507D84F}"/>
              </a:ext>
            </a:extLst>
          </p:cNvPr>
          <p:cNvPicPr>
            <a:picLocks noChangeAspect="1"/>
          </p:cNvPicPr>
          <p:nvPr/>
        </p:nvPicPr>
        <p:blipFill rotWithShape="1">
          <a:blip r:embed="rId4"/>
          <a:srcRect t="57785"/>
          <a:stretch/>
        </p:blipFill>
        <p:spPr>
          <a:xfrm>
            <a:off x="3314312" y="1627699"/>
            <a:ext cx="5563376" cy="1057669"/>
          </a:xfrm>
          <a:prstGeom prst="rect">
            <a:avLst/>
          </a:prstGeom>
        </p:spPr>
      </p:pic>
      <p:pic>
        <p:nvPicPr>
          <p:cNvPr id="5" name="Picture 4">
            <a:extLst>
              <a:ext uri="{FF2B5EF4-FFF2-40B4-BE49-F238E27FC236}">
                <a16:creationId xmlns:a16="http://schemas.microsoft.com/office/drawing/2014/main" id="{3D43DF3F-9599-4972-84EB-E144B16F3B37}"/>
              </a:ext>
            </a:extLst>
          </p:cNvPr>
          <p:cNvPicPr>
            <a:picLocks noChangeAspect="1"/>
          </p:cNvPicPr>
          <p:nvPr/>
        </p:nvPicPr>
        <p:blipFill>
          <a:blip r:embed="rId5"/>
          <a:stretch>
            <a:fillRect/>
          </a:stretch>
        </p:blipFill>
        <p:spPr>
          <a:xfrm>
            <a:off x="2016173" y="3149197"/>
            <a:ext cx="8478433" cy="2438740"/>
          </a:xfrm>
          <a:prstGeom prst="rect">
            <a:avLst/>
          </a:prstGeom>
        </p:spPr>
      </p:pic>
      <p:sp>
        <p:nvSpPr>
          <p:cNvPr id="6" name="Rectangle 5">
            <a:extLst>
              <a:ext uri="{FF2B5EF4-FFF2-40B4-BE49-F238E27FC236}">
                <a16:creationId xmlns:a16="http://schemas.microsoft.com/office/drawing/2014/main" id="{CA3C685D-3B65-43F9-B978-B72CB88274C9}"/>
              </a:ext>
            </a:extLst>
          </p:cNvPr>
          <p:cNvSpPr/>
          <p:nvPr/>
        </p:nvSpPr>
        <p:spPr>
          <a:xfrm>
            <a:off x="3641647" y="426288"/>
            <a:ext cx="4544834" cy="646331"/>
          </a:xfrm>
          <a:prstGeom prst="rect">
            <a:avLst/>
          </a:prstGeom>
        </p:spPr>
        <p:txBody>
          <a:bodyPr wrap="none">
            <a:spAutoFit/>
          </a:bodyPr>
          <a:lstStyle/>
          <a:p>
            <a:r>
              <a:rPr lang="en-IN" sz="3600" b="1" dirty="0">
                <a:solidFill>
                  <a:srgbClr val="FF0000"/>
                </a:solidFill>
                <a:latin typeface="Arial,Bold"/>
              </a:rPr>
              <a:t>Aldol Condensation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9" name="Ink 8">
                <a:extLst>
                  <a:ext uri="{FF2B5EF4-FFF2-40B4-BE49-F238E27FC236}">
                    <a16:creationId xmlns:a16="http://schemas.microsoft.com/office/drawing/2014/main" id="{ED858877-F7A3-499B-96CB-8278C470A3E8}"/>
                  </a:ext>
                </a:extLst>
              </p14:cNvPr>
              <p14:cNvContentPartPr/>
              <p14:nvPr>
                <p:extLst>
                  <p:ext uri="{42D2F446-02D8-4167-A562-619A0277C38B}">
                    <p15:isNarration xmlns:p15="http://schemas.microsoft.com/office/powerpoint/2012/main" val="1"/>
                  </p:ext>
                </p:extLst>
              </p14:nvPr>
            </p14:nvContentPartPr>
            <p14:xfrm>
              <a:off x="2934360" y="1531080"/>
              <a:ext cx="8827560" cy="4258800"/>
            </p14:xfrm>
          </p:contentPart>
        </mc:Choice>
        <mc:Fallback xmlns="">
          <p:pic>
            <p:nvPicPr>
              <p:cNvPr id="9" name="Ink 8">
                <a:extLst>
                  <a:ext uri="{FF2B5EF4-FFF2-40B4-BE49-F238E27FC236}">
                    <a16:creationId xmlns:a16="http://schemas.microsoft.com/office/drawing/2014/main" id="{ED858877-F7A3-499B-96CB-8278C470A3E8}"/>
                  </a:ext>
                </a:extLst>
              </p:cNvPr>
              <p:cNvPicPr>
                <a:picLocks noGrp="1" noRot="1" noChangeAspect="1" noMove="1" noResize="1" noEditPoints="1" noAdjustHandles="1" noChangeArrowheads="1" noChangeShapeType="1"/>
              </p:cNvPicPr>
              <p:nvPr/>
            </p:nvPicPr>
            <p:blipFill>
              <a:blip r:embed="rId7"/>
              <a:stretch>
                <a:fillRect/>
              </a:stretch>
            </p:blipFill>
            <p:spPr>
              <a:xfrm>
                <a:off x="2925000" y="1521720"/>
                <a:ext cx="8846280" cy="4277520"/>
              </a:xfrm>
              <a:prstGeom prst="rect">
                <a:avLst/>
              </a:prstGeom>
            </p:spPr>
          </p:pic>
        </mc:Fallback>
      </mc:AlternateContent>
      <p:pic>
        <p:nvPicPr>
          <p:cNvPr id="10" name="Audio 9">
            <a:hlinkClick r:id="" action="ppaction://media"/>
            <a:extLst>
              <a:ext uri="{FF2B5EF4-FFF2-40B4-BE49-F238E27FC236}">
                <a16:creationId xmlns:a16="http://schemas.microsoft.com/office/drawing/2014/main" id="{9446ED17-F40A-4B1A-9913-F975597CEC7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22656295"/>
      </p:ext>
    </p:extLst>
  </p:cSld>
  <p:clrMapOvr>
    <a:masterClrMapping/>
  </p:clrMapOvr>
  <mc:AlternateContent xmlns:mc="http://schemas.openxmlformats.org/markup-compatibility/2006" xmlns:p14="http://schemas.microsoft.com/office/powerpoint/2010/main">
    <mc:Choice Requires="p14">
      <p:transition spd="slow" p14:dur="2000" advTm="140171"/>
    </mc:Choice>
    <mc:Fallback xmlns="">
      <p:transition spd="slow" advTm="140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7E4CE3-790A-46FC-8BE5-E1402CFF5D58}"/>
              </a:ext>
            </a:extLst>
          </p:cNvPr>
          <p:cNvPicPr>
            <a:picLocks noChangeAspect="1"/>
          </p:cNvPicPr>
          <p:nvPr/>
        </p:nvPicPr>
        <p:blipFill rotWithShape="1">
          <a:blip r:embed="rId4"/>
          <a:srcRect t="21730"/>
          <a:stretch/>
        </p:blipFill>
        <p:spPr>
          <a:xfrm>
            <a:off x="2134423" y="1177715"/>
            <a:ext cx="8318514" cy="5055305"/>
          </a:xfrm>
          <a:prstGeom prst="rect">
            <a:avLst/>
          </a:prstGeom>
        </p:spPr>
      </p:pic>
      <p:sp>
        <p:nvSpPr>
          <p:cNvPr id="3" name="Rectangle 2">
            <a:extLst>
              <a:ext uri="{FF2B5EF4-FFF2-40B4-BE49-F238E27FC236}">
                <a16:creationId xmlns:a16="http://schemas.microsoft.com/office/drawing/2014/main" id="{F32D3DFD-25A5-4F95-BB72-F4B7FA1F9634}"/>
              </a:ext>
            </a:extLst>
          </p:cNvPr>
          <p:cNvSpPr/>
          <p:nvPr/>
        </p:nvSpPr>
        <p:spPr>
          <a:xfrm>
            <a:off x="1984898" y="257480"/>
            <a:ext cx="7836312" cy="646331"/>
          </a:xfrm>
          <a:prstGeom prst="rect">
            <a:avLst/>
          </a:prstGeom>
        </p:spPr>
        <p:txBody>
          <a:bodyPr wrap="none">
            <a:spAutoFit/>
          </a:bodyPr>
          <a:lstStyle/>
          <a:p>
            <a:r>
              <a:rPr lang="en-IN" sz="3600" b="1" dirty="0">
                <a:solidFill>
                  <a:srgbClr val="FF0000"/>
                </a:solidFill>
                <a:latin typeface="Arial,Bold"/>
              </a:rPr>
              <a:t>Intramolecular Aldol Condensation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7AF769DB-FD03-4E4A-B1E5-99B18C07FDB5}"/>
                  </a:ext>
                </a:extLst>
              </p14:cNvPr>
              <p14:cNvContentPartPr/>
              <p14:nvPr>
                <p:extLst>
                  <p:ext uri="{42D2F446-02D8-4167-A562-619A0277C38B}">
                    <p15:isNarration xmlns:p15="http://schemas.microsoft.com/office/powerpoint/2012/main" val="1"/>
                  </p:ext>
                </p:extLst>
              </p14:nvPr>
            </p14:nvContentPartPr>
            <p14:xfrm>
              <a:off x="1578960" y="1164240"/>
              <a:ext cx="10143000" cy="5582520"/>
            </p14:xfrm>
          </p:contentPart>
        </mc:Choice>
        <mc:Fallback xmlns="">
          <p:pic>
            <p:nvPicPr>
              <p:cNvPr id="8" name="Ink 7">
                <a:extLst>
                  <a:ext uri="{FF2B5EF4-FFF2-40B4-BE49-F238E27FC236}">
                    <a16:creationId xmlns:a16="http://schemas.microsoft.com/office/drawing/2014/main" id="{7AF769DB-FD03-4E4A-B1E5-99B18C07FDB5}"/>
                  </a:ext>
                </a:extLst>
              </p:cNvPr>
              <p:cNvPicPr>
                <a:picLocks noGrp="1" noRot="1" noChangeAspect="1" noMove="1" noResize="1" noEditPoints="1" noAdjustHandles="1" noChangeArrowheads="1" noChangeShapeType="1"/>
              </p:cNvPicPr>
              <p:nvPr/>
            </p:nvPicPr>
            <p:blipFill>
              <a:blip r:embed="rId6"/>
              <a:stretch>
                <a:fillRect/>
              </a:stretch>
            </p:blipFill>
            <p:spPr>
              <a:xfrm>
                <a:off x="1569600" y="1154880"/>
                <a:ext cx="10161720" cy="5601240"/>
              </a:xfrm>
              <a:prstGeom prst="rect">
                <a:avLst/>
              </a:prstGeom>
            </p:spPr>
          </p:pic>
        </mc:Fallback>
      </mc:AlternateContent>
      <p:pic>
        <p:nvPicPr>
          <p:cNvPr id="9" name="Audio 8">
            <a:hlinkClick r:id="" action="ppaction://media"/>
            <a:extLst>
              <a:ext uri="{FF2B5EF4-FFF2-40B4-BE49-F238E27FC236}">
                <a16:creationId xmlns:a16="http://schemas.microsoft.com/office/drawing/2014/main" id="{8AB9381F-F9A8-4DDE-B5ED-4E3F955A66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56509630"/>
      </p:ext>
    </p:extLst>
  </p:cSld>
  <p:clrMapOvr>
    <a:masterClrMapping/>
  </p:clrMapOvr>
  <mc:AlternateContent xmlns:mc="http://schemas.openxmlformats.org/markup-compatibility/2006" xmlns:p14="http://schemas.microsoft.com/office/powerpoint/2010/main">
    <mc:Choice Requires="p14">
      <p:transition spd="slow" p14:dur="2000" advTm="422625"/>
    </mc:Choice>
    <mc:Fallback xmlns="">
      <p:transition spd="slow" advTm="422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D6EA83F-E0A8-4922-B4BD-9E4A45210E00}"/>
              </a:ext>
            </a:extLst>
          </p:cNvPr>
          <p:cNvGrpSpPr/>
          <p:nvPr/>
        </p:nvGrpSpPr>
        <p:grpSpPr>
          <a:xfrm>
            <a:off x="1997911" y="953735"/>
            <a:ext cx="8326012" cy="5753641"/>
            <a:chOff x="1712685" y="869845"/>
            <a:chExt cx="8326012" cy="5753641"/>
          </a:xfrm>
        </p:grpSpPr>
        <p:pic>
          <p:nvPicPr>
            <p:cNvPr id="3" name="Picture 2">
              <a:extLst>
                <a:ext uri="{FF2B5EF4-FFF2-40B4-BE49-F238E27FC236}">
                  <a16:creationId xmlns:a16="http://schemas.microsoft.com/office/drawing/2014/main" id="{8E45099C-20A7-4A3C-A921-B8BF1B7F991D}"/>
                </a:ext>
              </a:extLst>
            </p:cNvPr>
            <p:cNvPicPr>
              <a:picLocks noChangeAspect="1"/>
            </p:cNvPicPr>
            <p:nvPr/>
          </p:nvPicPr>
          <p:blipFill rotWithShape="1">
            <a:blip r:embed="rId4"/>
            <a:srcRect t="10996"/>
            <a:stretch/>
          </p:blipFill>
          <p:spPr>
            <a:xfrm>
              <a:off x="1712685" y="869845"/>
              <a:ext cx="8326012" cy="5087274"/>
            </a:xfrm>
            <a:prstGeom prst="rect">
              <a:avLst/>
            </a:prstGeom>
          </p:spPr>
        </p:pic>
        <p:pic>
          <p:nvPicPr>
            <p:cNvPr id="4" name="Picture 3">
              <a:extLst>
                <a:ext uri="{FF2B5EF4-FFF2-40B4-BE49-F238E27FC236}">
                  <a16:creationId xmlns:a16="http://schemas.microsoft.com/office/drawing/2014/main" id="{58F66ADB-A14A-4D46-BC03-3A4F5C69281B}"/>
                </a:ext>
              </a:extLst>
            </p:cNvPr>
            <p:cNvPicPr>
              <a:picLocks noChangeAspect="1"/>
            </p:cNvPicPr>
            <p:nvPr/>
          </p:nvPicPr>
          <p:blipFill>
            <a:blip r:embed="rId5"/>
            <a:stretch>
              <a:fillRect/>
            </a:stretch>
          </p:blipFill>
          <p:spPr>
            <a:xfrm>
              <a:off x="5087979" y="5689906"/>
              <a:ext cx="1076475" cy="933580"/>
            </a:xfrm>
            <a:prstGeom prst="rect">
              <a:avLst/>
            </a:prstGeom>
          </p:spPr>
        </p:pic>
        <p:pic>
          <p:nvPicPr>
            <p:cNvPr id="5" name="Picture 4">
              <a:extLst>
                <a:ext uri="{FF2B5EF4-FFF2-40B4-BE49-F238E27FC236}">
                  <a16:creationId xmlns:a16="http://schemas.microsoft.com/office/drawing/2014/main" id="{AE3E9F87-A808-43F2-908D-65F5E5B694EE}"/>
                </a:ext>
              </a:extLst>
            </p:cNvPr>
            <p:cNvPicPr>
              <a:picLocks noChangeAspect="1"/>
            </p:cNvPicPr>
            <p:nvPr/>
          </p:nvPicPr>
          <p:blipFill>
            <a:blip r:embed="rId6"/>
            <a:stretch>
              <a:fillRect/>
            </a:stretch>
          </p:blipFill>
          <p:spPr>
            <a:xfrm>
              <a:off x="6332157" y="6086592"/>
              <a:ext cx="3238952" cy="342948"/>
            </a:xfrm>
            <a:prstGeom prst="rect">
              <a:avLst/>
            </a:prstGeom>
          </p:spPr>
        </p:pic>
      </p:grpSp>
      <p:sp>
        <p:nvSpPr>
          <p:cNvPr id="6" name="Rectangle 5">
            <a:extLst>
              <a:ext uri="{FF2B5EF4-FFF2-40B4-BE49-F238E27FC236}">
                <a16:creationId xmlns:a16="http://schemas.microsoft.com/office/drawing/2014/main" id="{C6D2AF99-B994-47BA-A4B1-EC8DE3BFF35F}"/>
              </a:ext>
            </a:extLst>
          </p:cNvPr>
          <p:cNvSpPr/>
          <p:nvPr/>
        </p:nvSpPr>
        <p:spPr>
          <a:xfrm>
            <a:off x="3188641" y="234514"/>
            <a:ext cx="5374100" cy="646331"/>
          </a:xfrm>
          <a:prstGeom prst="rect">
            <a:avLst/>
          </a:prstGeom>
        </p:spPr>
        <p:txBody>
          <a:bodyPr wrap="none">
            <a:spAutoFit/>
          </a:bodyPr>
          <a:lstStyle/>
          <a:p>
            <a:r>
              <a:rPr lang="en-IN" sz="3600" b="1" dirty="0">
                <a:solidFill>
                  <a:srgbClr val="FF0000"/>
                </a:solidFill>
                <a:latin typeface="Arial,Bold"/>
              </a:rPr>
              <a:t>Crossed Aldol Reaction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9" name="Ink 8">
                <a:extLst>
                  <a:ext uri="{FF2B5EF4-FFF2-40B4-BE49-F238E27FC236}">
                    <a16:creationId xmlns:a16="http://schemas.microsoft.com/office/drawing/2014/main" id="{8DFE2C27-41E2-4A8B-ABB9-5945CEC87AFA}"/>
                  </a:ext>
                </a:extLst>
              </p14:cNvPr>
              <p14:cNvContentPartPr/>
              <p14:nvPr>
                <p:extLst>
                  <p:ext uri="{42D2F446-02D8-4167-A562-619A0277C38B}">
                    <p15:isNarration xmlns:p15="http://schemas.microsoft.com/office/powerpoint/2012/main" val="1"/>
                  </p:ext>
                </p:extLst>
              </p14:nvPr>
            </p14:nvContentPartPr>
            <p14:xfrm>
              <a:off x="1969560" y="805680"/>
              <a:ext cx="7966440" cy="5861520"/>
            </p14:xfrm>
          </p:contentPart>
        </mc:Choice>
        <mc:Fallback xmlns="">
          <p:pic>
            <p:nvPicPr>
              <p:cNvPr id="9" name="Ink 8">
                <a:extLst>
                  <a:ext uri="{FF2B5EF4-FFF2-40B4-BE49-F238E27FC236}">
                    <a16:creationId xmlns:a16="http://schemas.microsoft.com/office/drawing/2014/main" id="{8DFE2C27-41E2-4A8B-ABB9-5945CEC87AFA}"/>
                  </a:ext>
                </a:extLst>
              </p:cNvPr>
              <p:cNvPicPr>
                <a:picLocks noGrp="1" noRot="1" noChangeAspect="1" noMove="1" noResize="1" noEditPoints="1" noAdjustHandles="1" noChangeArrowheads="1" noChangeShapeType="1"/>
              </p:cNvPicPr>
              <p:nvPr/>
            </p:nvPicPr>
            <p:blipFill>
              <a:blip r:embed="rId8"/>
              <a:stretch>
                <a:fillRect/>
              </a:stretch>
            </p:blipFill>
            <p:spPr>
              <a:xfrm>
                <a:off x="1960200" y="796320"/>
                <a:ext cx="7985160" cy="5880240"/>
              </a:xfrm>
              <a:prstGeom prst="rect">
                <a:avLst/>
              </a:prstGeom>
            </p:spPr>
          </p:pic>
        </mc:Fallback>
      </mc:AlternateContent>
      <p:pic>
        <p:nvPicPr>
          <p:cNvPr id="10" name="Audio 9">
            <a:hlinkClick r:id="" action="ppaction://media"/>
            <a:extLst>
              <a:ext uri="{FF2B5EF4-FFF2-40B4-BE49-F238E27FC236}">
                <a16:creationId xmlns:a16="http://schemas.microsoft.com/office/drawing/2014/main" id="{BD335E1A-BDC5-477D-BF46-72E0DBD8973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91088819"/>
      </p:ext>
    </p:extLst>
  </p:cSld>
  <p:clrMapOvr>
    <a:masterClrMapping/>
  </p:clrMapOvr>
  <mc:AlternateContent xmlns:mc="http://schemas.openxmlformats.org/markup-compatibility/2006" xmlns:p14="http://schemas.microsoft.com/office/powerpoint/2010/main">
    <mc:Choice Requires="p14">
      <p:transition spd="slow" p14:dur="2000" advTm="353549"/>
    </mc:Choice>
    <mc:Fallback xmlns="">
      <p:transition spd="slow" advTm="353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6093AA-485C-4DF1-9ADF-996D24F50D9F}"/>
              </a:ext>
            </a:extLst>
          </p:cNvPr>
          <p:cNvPicPr>
            <a:picLocks noChangeAspect="1"/>
          </p:cNvPicPr>
          <p:nvPr/>
        </p:nvPicPr>
        <p:blipFill rotWithShape="1">
          <a:blip r:embed="rId4"/>
          <a:srcRect t="30211"/>
          <a:stretch/>
        </p:blipFill>
        <p:spPr>
          <a:xfrm>
            <a:off x="685597" y="1820411"/>
            <a:ext cx="10820805" cy="4127383"/>
          </a:xfrm>
          <a:prstGeom prst="rect">
            <a:avLst/>
          </a:prstGeom>
        </p:spPr>
      </p:pic>
      <p:sp>
        <p:nvSpPr>
          <p:cNvPr id="3" name="Rectangle 2">
            <a:extLst>
              <a:ext uri="{FF2B5EF4-FFF2-40B4-BE49-F238E27FC236}">
                <a16:creationId xmlns:a16="http://schemas.microsoft.com/office/drawing/2014/main" id="{D7C94B70-6DAC-4FD2-8B52-E1D42D7FE504}"/>
              </a:ext>
            </a:extLst>
          </p:cNvPr>
          <p:cNvSpPr/>
          <p:nvPr/>
        </p:nvSpPr>
        <p:spPr>
          <a:xfrm>
            <a:off x="2844693" y="450427"/>
            <a:ext cx="6502614" cy="646331"/>
          </a:xfrm>
          <a:prstGeom prst="rect">
            <a:avLst/>
          </a:prstGeom>
        </p:spPr>
        <p:txBody>
          <a:bodyPr wrap="none">
            <a:spAutoFit/>
          </a:bodyPr>
          <a:lstStyle/>
          <a:p>
            <a:r>
              <a:rPr lang="en-IN" sz="3600" b="1" dirty="0">
                <a:solidFill>
                  <a:srgbClr val="FF0000"/>
                </a:solidFill>
                <a:latin typeface="Arial,Bold"/>
              </a:rPr>
              <a:t>Crossed Aldol Condensation</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1BF56FA4-E18A-4004-A63E-932AC3B6C36F}"/>
                  </a:ext>
                </a:extLst>
              </p14:cNvPr>
              <p14:cNvContentPartPr/>
              <p14:nvPr>
                <p:extLst>
                  <p:ext uri="{42D2F446-02D8-4167-A562-619A0277C38B}">
                    <p15:isNarration xmlns:p15="http://schemas.microsoft.com/office/powerpoint/2012/main" val="1"/>
                  </p:ext>
                </p:extLst>
              </p14:nvPr>
            </p14:nvContentPartPr>
            <p14:xfrm>
              <a:off x="1036800" y="1491480"/>
              <a:ext cx="10414080" cy="4593600"/>
            </p14:xfrm>
          </p:contentPart>
        </mc:Choice>
        <mc:Fallback xmlns="">
          <p:pic>
            <p:nvPicPr>
              <p:cNvPr id="5" name="Ink 4">
                <a:extLst>
                  <a:ext uri="{FF2B5EF4-FFF2-40B4-BE49-F238E27FC236}">
                    <a16:creationId xmlns:a16="http://schemas.microsoft.com/office/drawing/2014/main" id="{1BF56FA4-E18A-4004-A63E-932AC3B6C36F}"/>
                  </a:ext>
                </a:extLst>
              </p:cNvPr>
              <p:cNvPicPr>
                <a:picLocks noGrp="1" noRot="1" noChangeAspect="1" noMove="1" noResize="1" noEditPoints="1" noAdjustHandles="1" noChangeArrowheads="1" noChangeShapeType="1"/>
              </p:cNvPicPr>
              <p:nvPr/>
            </p:nvPicPr>
            <p:blipFill>
              <a:blip r:embed="rId6"/>
              <a:stretch>
                <a:fillRect/>
              </a:stretch>
            </p:blipFill>
            <p:spPr>
              <a:xfrm>
                <a:off x="1027440" y="1482120"/>
                <a:ext cx="10432800" cy="4612320"/>
              </a:xfrm>
              <a:prstGeom prst="rect">
                <a:avLst/>
              </a:prstGeom>
            </p:spPr>
          </p:pic>
        </mc:Fallback>
      </mc:AlternateContent>
      <p:pic>
        <p:nvPicPr>
          <p:cNvPr id="6" name="Audio 5">
            <a:hlinkClick r:id="" action="ppaction://media"/>
            <a:extLst>
              <a:ext uri="{FF2B5EF4-FFF2-40B4-BE49-F238E27FC236}">
                <a16:creationId xmlns:a16="http://schemas.microsoft.com/office/drawing/2014/main" id="{808C9640-869C-47D5-8ABE-3CBB279889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66350918"/>
      </p:ext>
    </p:extLst>
  </p:cSld>
  <p:clrMapOvr>
    <a:masterClrMapping/>
  </p:clrMapOvr>
  <mc:AlternateContent xmlns:mc="http://schemas.openxmlformats.org/markup-compatibility/2006" xmlns:p14="http://schemas.microsoft.com/office/powerpoint/2010/main">
    <mc:Choice Requires="p14">
      <p:transition spd="slow" p14:dur="2000" advTm="165098"/>
    </mc:Choice>
    <mc:Fallback xmlns="">
      <p:transition spd="slow" advTm="165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DA418E-2FEF-444C-88D5-0C6E5CB65190}"/>
              </a:ext>
            </a:extLst>
          </p:cNvPr>
          <p:cNvPicPr>
            <a:picLocks noChangeAspect="1"/>
          </p:cNvPicPr>
          <p:nvPr/>
        </p:nvPicPr>
        <p:blipFill rotWithShape="1">
          <a:blip r:embed="rId4"/>
          <a:srcRect t="23161"/>
          <a:stretch/>
        </p:blipFill>
        <p:spPr>
          <a:xfrm>
            <a:off x="786426" y="1661019"/>
            <a:ext cx="10619147" cy="4110607"/>
          </a:xfrm>
          <a:prstGeom prst="rect">
            <a:avLst/>
          </a:prstGeom>
        </p:spPr>
      </p:pic>
      <p:sp>
        <p:nvSpPr>
          <p:cNvPr id="4" name="Rectangle 3">
            <a:extLst>
              <a:ext uri="{FF2B5EF4-FFF2-40B4-BE49-F238E27FC236}">
                <a16:creationId xmlns:a16="http://schemas.microsoft.com/office/drawing/2014/main" id="{31AB516B-1EE9-45C6-995E-9C608AA2D290}"/>
              </a:ext>
            </a:extLst>
          </p:cNvPr>
          <p:cNvSpPr/>
          <p:nvPr/>
        </p:nvSpPr>
        <p:spPr>
          <a:xfrm>
            <a:off x="1808833" y="557921"/>
            <a:ext cx="8186857" cy="646331"/>
          </a:xfrm>
          <a:prstGeom prst="rect">
            <a:avLst/>
          </a:prstGeom>
        </p:spPr>
        <p:txBody>
          <a:bodyPr wrap="none">
            <a:spAutoFit/>
          </a:bodyPr>
          <a:lstStyle/>
          <a:p>
            <a:r>
              <a:rPr lang="en-IN" sz="3600" b="1" dirty="0">
                <a:solidFill>
                  <a:srgbClr val="FF0000"/>
                </a:solidFill>
                <a:latin typeface="Arial,Bold"/>
              </a:rPr>
              <a:t>Kinetic Vs Thermodynamic Enolates</a:t>
            </a:r>
            <a:endParaRPr lang="en-IN" sz="3600" dirty="0">
              <a:solidFill>
                <a:srgbClr val="FF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1B191BF5-89F0-4E23-9FF5-18AEE7643930}"/>
                  </a:ext>
                </a:extLst>
              </p14:cNvPr>
              <p14:cNvContentPartPr/>
              <p14:nvPr>
                <p:extLst>
                  <p:ext uri="{42D2F446-02D8-4167-A562-619A0277C38B}">
                    <p15:isNarration xmlns:p15="http://schemas.microsoft.com/office/powerpoint/2012/main" val="1"/>
                  </p:ext>
                </p:extLst>
              </p14:nvPr>
            </p14:nvContentPartPr>
            <p14:xfrm>
              <a:off x="1546920" y="877320"/>
              <a:ext cx="10135080" cy="4785120"/>
            </p14:xfrm>
          </p:contentPart>
        </mc:Choice>
        <mc:Fallback xmlns="">
          <p:pic>
            <p:nvPicPr>
              <p:cNvPr id="2" name="Ink 1">
                <a:extLst>
                  <a:ext uri="{FF2B5EF4-FFF2-40B4-BE49-F238E27FC236}">
                    <a16:creationId xmlns:a16="http://schemas.microsoft.com/office/drawing/2014/main" id="{1B191BF5-89F0-4E23-9FF5-18AEE7643930}"/>
                  </a:ext>
                </a:extLst>
              </p:cNvPr>
              <p:cNvPicPr>
                <a:picLocks noGrp="1" noRot="1" noChangeAspect="1" noMove="1" noResize="1" noEditPoints="1" noAdjustHandles="1" noChangeArrowheads="1" noChangeShapeType="1"/>
              </p:cNvPicPr>
              <p:nvPr/>
            </p:nvPicPr>
            <p:blipFill>
              <a:blip r:embed="rId6"/>
              <a:stretch>
                <a:fillRect/>
              </a:stretch>
            </p:blipFill>
            <p:spPr>
              <a:xfrm>
                <a:off x="1537560" y="867960"/>
                <a:ext cx="10153800" cy="4803840"/>
              </a:xfrm>
              <a:prstGeom prst="rect">
                <a:avLst/>
              </a:prstGeom>
            </p:spPr>
          </p:pic>
        </mc:Fallback>
      </mc:AlternateContent>
      <p:pic>
        <p:nvPicPr>
          <p:cNvPr id="5" name="Audio 4">
            <a:hlinkClick r:id="" action="ppaction://media"/>
            <a:extLst>
              <a:ext uri="{FF2B5EF4-FFF2-40B4-BE49-F238E27FC236}">
                <a16:creationId xmlns:a16="http://schemas.microsoft.com/office/drawing/2014/main" id="{ADA1BA1E-BB2F-449B-8E9B-1D2BFCD4DB8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6339518"/>
      </p:ext>
    </p:extLst>
  </p:cSld>
  <p:clrMapOvr>
    <a:masterClrMapping/>
  </p:clrMapOvr>
  <mc:AlternateContent xmlns:mc="http://schemas.openxmlformats.org/markup-compatibility/2006" xmlns:p14="http://schemas.microsoft.com/office/powerpoint/2010/main">
    <mc:Choice Requires="p14">
      <p:transition spd="slow" p14:dur="2000" advTm="176767"/>
    </mc:Choice>
    <mc:Fallback xmlns="">
      <p:transition spd="slow" advTm="176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5292</TotalTime>
  <Words>544</Words>
  <Application>Microsoft Office PowerPoint</Application>
  <PresentationFormat>Widescreen</PresentationFormat>
  <Paragraphs>28</Paragraphs>
  <Slides>17</Slides>
  <Notes>0</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Arial,Bold</vt:lpstr>
      <vt:lpstr>Calibri</vt:lpstr>
      <vt:lpstr>Calibri Light</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20</cp:revision>
  <dcterms:created xsi:type="dcterms:W3CDTF">2020-10-16T11:38:45Z</dcterms:created>
  <dcterms:modified xsi:type="dcterms:W3CDTF">2021-01-21T09:47:21Z</dcterms:modified>
</cp:coreProperties>
</file>